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7" r:id="rId2"/>
    <p:sldId id="259" r:id="rId3"/>
    <p:sldId id="384" r:id="rId4"/>
    <p:sldId id="387" r:id="rId5"/>
    <p:sldId id="373" r:id="rId6"/>
    <p:sldId id="360" r:id="rId7"/>
    <p:sldId id="383" r:id="rId8"/>
    <p:sldId id="361" r:id="rId9"/>
    <p:sldId id="385" r:id="rId10"/>
    <p:sldId id="386" r:id="rId11"/>
    <p:sldId id="388" r:id="rId12"/>
    <p:sldId id="408" r:id="rId13"/>
    <p:sldId id="406" r:id="rId14"/>
    <p:sldId id="407" r:id="rId15"/>
    <p:sldId id="392" r:id="rId16"/>
    <p:sldId id="405" r:id="rId17"/>
    <p:sldId id="409" r:id="rId18"/>
    <p:sldId id="393" r:id="rId19"/>
    <p:sldId id="394" r:id="rId20"/>
    <p:sldId id="395" r:id="rId21"/>
    <p:sldId id="391" r:id="rId22"/>
    <p:sldId id="396" r:id="rId23"/>
    <p:sldId id="389" r:id="rId24"/>
    <p:sldId id="390" r:id="rId25"/>
    <p:sldId id="398" r:id="rId26"/>
    <p:sldId id="421" r:id="rId27"/>
    <p:sldId id="402" r:id="rId28"/>
    <p:sldId id="403" r:id="rId29"/>
    <p:sldId id="397" r:id="rId30"/>
    <p:sldId id="399" r:id="rId31"/>
    <p:sldId id="400" r:id="rId32"/>
    <p:sldId id="401" r:id="rId33"/>
    <p:sldId id="281" r:id="rId34"/>
    <p:sldId id="289" r:id="rId35"/>
    <p:sldId id="291" r:id="rId3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A8C54F-43AA-49FA-BEFE-FE48B47024E2}" v="34" dt="2022-08-19T06:28:43.340"/>
    <p1510:client id="{BBD21AF9-1E97-477E-8832-39837745977F}" v="26" dt="2022-08-19T06:15:04.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65" autoAdjust="0"/>
  </p:normalViewPr>
  <p:slideViewPr>
    <p:cSldViewPr snapToGrid="0">
      <p:cViewPr varScale="1">
        <p:scale>
          <a:sx n="78" d="100"/>
          <a:sy n="78" d="100"/>
        </p:scale>
        <p:origin x="878"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4" d="100"/>
          <a:sy n="64" d="100"/>
        </p:scale>
        <p:origin x="3192"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ofher Rojas" userId="c7b78119ad8af3b5" providerId="LiveId" clId="{BBD21AF9-1E97-477E-8832-39837745977F}"/>
    <pc:docChg chg="undo custSel addSld delSld modSld modMainMaster">
      <pc:chgData name="Cristofher Rojas" userId="c7b78119ad8af3b5" providerId="LiveId" clId="{BBD21AF9-1E97-477E-8832-39837745977F}" dt="2022-08-19T06:15:33.857" v="441" actId="20577"/>
      <pc:docMkLst>
        <pc:docMk/>
      </pc:docMkLst>
      <pc:sldChg chg="modSp mod">
        <pc:chgData name="Cristofher Rojas" userId="c7b78119ad8af3b5" providerId="LiveId" clId="{BBD21AF9-1E97-477E-8832-39837745977F}" dt="2022-08-19T06:15:33.857" v="441" actId="20577"/>
        <pc:sldMkLst>
          <pc:docMk/>
          <pc:sldMk cId="0" sldId="257"/>
        </pc:sldMkLst>
        <pc:spChg chg="mod">
          <ac:chgData name="Cristofher Rojas" userId="c7b78119ad8af3b5" providerId="LiveId" clId="{BBD21AF9-1E97-477E-8832-39837745977F}" dt="2022-08-19T06:15:33.857" v="441" actId="20577"/>
          <ac:spMkLst>
            <pc:docMk/>
            <pc:sldMk cId="0" sldId="257"/>
            <ac:spMk id="1884" creationId="{00000000-0000-0000-0000-000000000000}"/>
          </ac:spMkLst>
        </pc:spChg>
      </pc:sldChg>
      <pc:sldChg chg="addSp delSp modSp add mod modClrScheme chgLayout">
        <pc:chgData name="Cristofher Rojas" userId="c7b78119ad8af3b5" providerId="LiveId" clId="{BBD21AF9-1E97-477E-8832-39837745977F}" dt="2022-08-19T06:10:11.099" v="386" actId="1076"/>
        <pc:sldMkLst>
          <pc:docMk/>
          <pc:sldMk cId="0" sldId="258"/>
        </pc:sldMkLst>
        <pc:spChg chg="add del mod">
          <ac:chgData name="Cristofher Rojas" userId="c7b78119ad8af3b5" providerId="LiveId" clId="{BBD21AF9-1E97-477E-8832-39837745977F}" dt="2022-08-19T06:07:04.563" v="295" actId="700"/>
          <ac:spMkLst>
            <pc:docMk/>
            <pc:sldMk cId="0" sldId="258"/>
            <ac:spMk id="3" creationId="{2C40ADFC-CB07-9D86-12CD-D8DD73F7A606}"/>
          </ac:spMkLst>
        </pc:spChg>
        <pc:spChg chg="add del mod">
          <ac:chgData name="Cristofher Rojas" userId="c7b78119ad8af3b5" providerId="LiveId" clId="{BBD21AF9-1E97-477E-8832-39837745977F}" dt="2022-08-19T06:08:01.100" v="346" actId="478"/>
          <ac:spMkLst>
            <pc:docMk/>
            <pc:sldMk cId="0" sldId="258"/>
            <ac:spMk id="4" creationId="{6422AC5E-D5B3-8D2D-AE64-BA3C1430A209}"/>
          </ac:spMkLst>
        </pc:spChg>
        <pc:spChg chg="add mod">
          <ac:chgData name="Cristofher Rojas" userId="c7b78119ad8af3b5" providerId="LiveId" clId="{BBD21AF9-1E97-477E-8832-39837745977F}" dt="2022-08-19T06:10:06.812" v="385" actId="14100"/>
          <ac:spMkLst>
            <pc:docMk/>
            <pc:sldMk cId="0" sldId="258"/>
            <ac:spMk id="5" creationId="{15CB048C-C031-472B-95D9-4F8DCAC2DB0D}"/>
          </ac:spMkLst>
        </pc:spChg>
        <pc:spChg chg="add del mod">
          <ac:chgData name="Cristofher Rojas" userId="c7b78119ad8af3b5" providerId="LiveId" clId="{BBD21AF9-1E97-477E-8832-39837745977F}" dt="2022-08-19T06:07:22.126" v="302" actId="478"/>
          <ac:spMkLst>
            <pc:docMk/>
            <pc:sldMk cId="0" sldId="258"/>
            <ac:spMk id="7" creationId="{3A5E4533-B9BD-1136-7E42-777F13014406}"/>
          </ac:spMkLst>
        </pc:spChg>
        <pc:spChg chg="add del mod">
          <ac:chgData name="Cristofher Rojas" userId="c7b78119ad8af3b5" providerId="LiveId" clId="{BBD21AF9-1E97-477E-8832-39837745977F}" dt="2022-08-19T06:07:58.614" v="345"/>
          <ac:spMkLst>
            <pc:docMk/>
            <pc:sldMk cId="0" sldId="258"/>
            <ac:spMk id="8" creationId="{3154F717-46EF-BAD0-FAC8-3D81175906FF}"/>
          </ac:spMkLst>
        </pc:spChg>
        <pc:spChg chg="add del mod">
          <ac:chgData name="Cristofher Rojas" userId="c7b78119ad8af3b5" providerId="LiveId" clId="{BBD21AF9-1E97-477E-8832-39837745977F}" dt="2022-08-19T06:07:57.541" v="343"/>
          <ac:spMkLst>
            <pc:docMk/>
            <pc:sldMk cId="0" sldId="258"/>
            <ac:spMk id="9" creationId="{90ADFC00-E221-6E53-277A-A6422E0EA783}"/>
          </ac:spMkLst>
        </pc:spChg>
        <pc:spChg chg="add mod">
          <ac:chgData name="Cristofher Rojas" userId="c7b78119ad8af3b5" providerId="LiveId" clId="{BBD21AF9-1E97-477E-8832-39837745977F}" dt="2022-08-19T06:08:02.027" v="347"/>
          <ac:spMkLst>
            <pc:docMk/>
            <pc:sldMk cId="0" sldId="258"/>
            <ac:spMk id="10" creationId="{C76452F9-6AF4-FB0B-B5F0-4A049397DDFF}"/>
          </ac:spMkLst>
        </pc:spChg>
        <pc:spChg chg="add mod">
          <ac:chgData name="Cristofher Rojas" userId="c7b78119ad8af3b5" providerId="LiveId" clId="{BBD21AF9-1E97-477E-8832-39837745977F}" dt="2022-08-19T06:08:15.252" v="374" actId="20577"/>
          <ac:spMkLst>
            <pc:docMk/>
            <pc:sldMk cId="0" sldId="258"/>
            <ac:spMk id="11" creationId="{0D5681E1-487B-12AA-29FF-782DBF7597B3}"/>
          </ac:spMkLst>
        </pc:spChg>
        <pc:spChg chg="mod">
          <ac:chgData name="Cristofher Rojas" userId="c7b78119ad8af3b5" providerId="LiveId" clId="{BBD21AF9-1E97-477E-8832-39837745977F}" dt="2022-08-19T06:10:11.099" v="386" actId="1076"/>
          <ac:spMkLst>
            <pc:docMk/>
            <pc:sldMk cId="0" sldId="258"/>
            <ac:spMk id="1026" creationId="{A748D2CE-F92E-25E1-9CDB-B3AB5AD0140C}"/>
          </ac:spMkLst>
        </pc:spChg>
        <pc:spChg chg="mod ord">
          <ac:chgData name="Cristofher Rojas" userId="c7b78119ad8af3b5" providerId="LiveId" clId="{BBD21AF9-1E97-477E-8832-39837745977F}" dt="2022-08-19T06:07:04.563" v="295" actId="700"/>
          <ac:spMkLst>
            <pc:docMk/>
            <pc:sldMk cId="0" sldId="258"/>
            <ac:spMk id="18433" creationId="{DE907D29-C756-4603-3EFF-38C36DBB1E5F}"/>
          </ac:spMkLst>
        </pc:spChg>
        <pc:spChg chg="del">
          <ac:chgData name="Cristofher Rojas" userId="c7b78119ad8af3b5" providerId="LiveId" clId="{BBD21AF9-1E97-477E-8832-39837745977F}" dt="2022-08-19T06:07:00.992" v="294" actId="478"/>
          <ac:spMkLst>
            <pc:docMk/>
            <pc:sldMk cId="0" sldId="258"/>
            <ac:spMk id="18434" creationId="{B251D1E9-D0FF-3E6F-DA20-F293462CAB42}"/>
          </ac:spMkLst>
        </pc:spChg>
        <pc:spChg chg="add del mod ord">
          <ac:chgData name="Cristofher Rojas" userId="c7b78119ad8af3b5" providerId="LiveId" clId="{BBD21AF9-1E97-477E-8832-39837745977F}" dt="2022-08-19T06:07:34.156" v="338" actId="478"/>
          <ac:spMkLst>
            <pc:docMk/>
            <pc:sldMk cId="0" sldId="258"/>
            <ac:spMk id="72707" creationId="{2814F85A-EC2E-F4E7-4771-3C60B23357A2}"/>
          </ac:spMkLst>
        </pc:spChg>
        <pc:picChg chg="add mod">
          <ac:chgData name="Cristofher Rojas" userId="c7b78119ad8af3b5" providerId="LiveId" clId="{BBD21AF9-1E97-477E-8832-39837745977F}" dt="2022-08-19T06:09:53.516" v="382" actId="1076"/>
          <ac:picMkLst>
            <pc:docMk/>
            <pc:sldMk cId="0" sldId="258"/>
            <ac:picMk id="13" creationId="{0B2516A5-4787-6206-CC8F-E51C2F58777C}"/>
          </ac:picMkLst>
        </pc:picChg>
      </pc:sldChg>
      <pc:sldChg chg="modSp mod">
        <pc:chgData name="Cristofher Rojas" userId="c7b78119ad8af3b5" providerId="LiveId" clId="{BBD21AF9-1E97-477E-8832-39837745977F}" dt="2022-08-19T06:03:34.783" v="157" actId="20577"/>
        <pc:sldMkLst>
          <pc:docMk/>
          <pc:sldMk cId="0" sldId="259"/>
        </pc:sldMkLst>
        <pc:spChg chg="mod">
          <ac:chgData name="Cristofher Rojas" userId="c7b78119ad8af3b5" providerId="LiveId" clId="{BBD21AF9-1E97-477E-8832-39837745977F}" dt="2022-08-19T06:03:23.950" v="111" actId="20577"/>
          <ac:spMkLst>
            <pc:docMk/>
            <pc:sldMk cId="0" sldId="259"/>
            <ac:spMk id="217" creationId="{00000000-0000-0000-0000-000000000000}"/>
          </ac:spMkLst>
        </pc:spChg>
        <pc:spChg chg="mod">
          <ac:chgData name="Cristofher Rojas" userId="c7b78119ad8af3b5" providerId="LiveId" clId="{BBD21AF9-1E97-477E-8832-39837745977F}" dt="2022-08-19T06:03:34.783" v="157" actId="20577"/>
          <ac:spMkLst>
            <pc:docMk/>
            <pc:sldMk cId="0" sldId="259"/>
            <ac:spMk id="220" creationId="{00000000-0000-0000-0000-000000000000}"/>
          </ac:spMkLst>
        </pc:spChg>
      </pc:sldChg>
      <pc:sldChg chg="del">
        <pc:chgData name="Cristofher Rojas" userId="c7b78119ad8af3b5" providerId="LiveId" clId="{BBD21AF9-1E97-477E-8832-39837745977F}" dt="2022-08-19T06:15:14.324" v="411" actId="47"/>
        <pc:sldMkLst>
          <pc:docMk/>
          <pc:sldMk cId="3513978561" sldId="260"/>
        </pc:sldMkLst>
      </pc:sldChg>
      <pc:sldChg chg="del">
        <pc:chgData name="Cristofher Rojas" userId="c7b78119ad8af3b5" providerId="LiveId" clId="{BBD21AF9-1E97-477E-8832-39837745977F}" dt="2022-08-19T06:15:14.500" v="412" actId="47"/>
        <pc:sldMkLst>
          <pc:docMk/>
          <pc:sldMk cId="2505528646" sldId="263"/>
        </pc:sldMkLst>
      </pc:sldChg>
      <pc:sldChg chg="del">
        <pc:chgData name="Cristofher Rojas" userId="c7b78119ad8af3b5" providerId="LiveId" clId="{BBD21AF9-1E97-477E-8832-39837745977F}" dt="2022-08-19T06:15:14.701" v="413" actId="47"/>
        <pc:sldMkLst>
          <pc:docMk/>
          <pc:sldMk cId="1530206070" sldId="280"/>
        </pc:sldMkLst>
      </pc:sldChg>
      <pc:sldChg chg="add del">
        <pc:chgData name="Cristofher Rojas" userId="c7b78119ad8af3b5" providerId="LiveId" clId="{BBD21AF9-1E97-477E-8832-39837745977F}" dt="2022-08-19T06:15:18.605" v="420" actId="47"/>
        <pc:sldMkLst>
          <pc:docMk/>
          <pc:sldMk cId="68861751" sldId="281"/>
        </pc:sldMkLst>
      </pc:sldChg>
      <pc:sldChg chg="del">
        <pc:chgData name="Cristofher Rojas" userId="c7b78119ad8af3b5" providerId="LiveId" clId="{BBD21AF9-1E97-477E-8832-39837745977F}" dt="2022-08-19T06:15:14.989" v="414" actId="47"/>
        <pc:sldMkLst>
          <pc:docMk/>
          <pc:sldMk cId="2399617816" sldId="283"/>
        </pc:sldMkLst>
      </pc:sldChg>
      <pc:sldChg chg="del">
        <pc:chgData name="Cristofher Rojas" userId="c7b78119ad8af3b5" providerId="LiveId" clId="{BBD21AF9-1E97-477E-8832-39837745977F}" dt="2022-08-19T06:15:15.151" v="415" actId="47"/>
        <pc:sldMkLst>
          <pc:docMk/>
          <pc:sldMk cId="4080334496" sldId="284"/>
        </pc:sldMkLst>
      </pc:sldChg>
      <pc:sldChg chg="del">
        <pc:chgData name="Cristofher Rojas" userId="c7b78119ad8af3b5" providerId="LiveId" clId="{BBD21AF9-1E97-477E-8832-39837745977F}" dt="2022-08-19T06:15:15.680" v="416" actId="47"/>
        <pc:sldMkLst>
          <pc:docMk/>
          <pc:sldMk cId="4019986445" sldId="285"/>
        </pc:sldMkLst>
      </pc:sldChg>
      <pc:sldChg chg="del">
        <pc:chgData name="Cristofher Rojas" userId="c7b78119ad8af3b5" providerId="LiveId" clId="{BBD21AF9-1E97-477E-8832-39837745977F}" dt="2022-08-19T06:15:16.206" v="417" actId="47"/>
        <pc:sldMkLst>
          <pc:docMk/>
          <pc:sldMk cId="2200692018" sldId="286"/>
        </pc:sldMkLst>
      </pc:sldChg>
      <pc:sldChg chg="del">
        <pc:chgData name="Cristofher Rojas" userId="c7b78119ad8af3b5" providerId="LiveId" clId="{BBD21AF9-1E97-477E-8832-39837745977F}" dt="2022-08-19T06:15:16.665" v="418" actId="47"/>
        <pc:sldMkLst>
          <pc:docMk/>
          <pc:sldMk cId="1980809236" sldId="288"/>
        </pc:sldMkLst>
      </pc:sldChg>
      <pc:sldChg chg="modSp mod setBg modAnim chgLayout">
        <pc:chgData name="Cristofher Rojas" userId="c7b78119ad8af3b5" providerId="LiveId" clId="{BBD21AF9-1E97-477E-8832-39837745977F}" dt="2022-08-19T06:04:53.189" v="247" actId="700"/>
        <pc:sldMkLst>
          <pc:docMk/>
          <pc:sldMk cId="1702473761" sldId="346"/>
        </pc:sldMkLst>
        <pc:spChg chg="mod ord">
          <ac:chgData name="Cristofher Rojas" userId="c7b78119ad8af3b5" providerId="LiveId" clId="{BBD21AF9-1E97-477E-8832-39837745977F}" dt="2022-08-19T06:04:53.189" v="247" actId="700"/>
          <ac:spMkLst>
            <pc:docMk/>
            <pc:sldMk cId="1702473761" sldId="346"/>
            <ac:spMk id="2" creationId="{00000000-0000-0000-0000-000000000000}"/>
          </ac:spMkLst>
        </pc:spChg>
        <pc:spChg chg="mod ord">
          <ac:chgData name="Cristofher Rojas" userId="c7b78119ad8af3b5" providerId="LiveId" clId="{BBD21AF9-1E97-477E-8832-39837745977F}" dt="2022-08-19T06:04:53.189" v="247" actId="700"/>
          <ac:spMkLst>
            <pc:docMk/>
            <pc:sldMk cId="1702473761" sldId="346"/>
            <ac:spMk id="5" creationId="{00000000-0000-0000-0000-000000000000}"/>
          </ac:spMkLst>
        </pc:spChg>
        <pc:spChg chg="mod ord">
          <ac:chgData name="Cristofher Rojas" userId="c7b78119ad8af3b5" providerId="LiveId" clId="{BBD21AF9-1E97-477E-8832-39837745977F}" dt="2022-08-19T06:04:53.189" v="247" actId="700"/>
          <ac:spMkLst>
            <pc:docMk/>
            <pc:sldMk cId="1702473761" sldId="346"/>
            <ac:spMk id="6" creationId="{00000000-0000-0000-0000-000000000000}"/>
          </ac:spMkLst>
        </pc:spChg>
        <pc:spChg chg="mod ord">
          <ac:chgData name="Cristofher Rojas" userId="c7b78119ad8af3b5" providerId="LiveId" clId="{BBD21AF9-1E97-477E-8832-39837745977F}" dt="2022-08-19T06:04:53.189" v="247" actId="700"/>
          <ac:spMkLst>
            <pc:docMk/>
            <pc:sldMk cId="1702473761" sldId="346"/>
            <ac:spMk id="7" creationId="{00000000-0000-0000-0000-000000000000}"/>
          </ac:spMkLst>
        </pc:spChg>
        <pc:spChg chg="mod">
          <ac:chgData name="Cristofher Rojas" userId="c7b78119ad8af3b5" providerId="LiveId" clId="{BBD21AF9-1E97-477E-8832-39837745977F}" dt="2022-08-19T06:03:06.350" v="82" actId="1038"/>
          <ac:spMkLst>
            <pc:docMk/>
            <pc:sldMk cId="1702473761" sldId="346"/>
            <ac:spMk id="11" creationId="{ECF0F7E9-AD65-824A-AADF-DE6D17116FFB}"/>
          </ac:spMkLst>
        </pc:spChg>
      </pc:sldChg>
      <pc:sldChg chg="modSp mod modClrScheme chgLayout">
        <pc:chgData name="Cristofher Rojas" userId="c7b78119ad8af3b5" providerId="LiveId" clId="{BBD21AF9-1E97-477E-8832-39837745977F}" dt="2022-08-19T06:06:01.115" v="279" actId="14100"/>
        <pc:sldMkLst>
          <pc:docMk/>
          <pc:sldMk cId="755259787" sldId="376"/>
        </pc:sldMkLst>
        <pc:spChg chg="mod ord">
          <ac:chgData name="Cristofher Rojas" userId="c7b78119ad8af3b5" providerId="LiveId" clId="{BBD21AF9-1E97-477E-8832-39837745977F}" dt="2022-08-19T06:05:33.847" v="264" actId="700"/>
          <ac:spMkLst>
            <pc:docMk/>
            <pc:sldMk cId="755259787" sldId="376"/>
            <ac:spMk id="2" creationId="{00000000-0000-0000-0000-000000000000}"/>
          </ac:spMkLst>
        </pc:spChg>
        <pc:spChg chg="mod ord">
          <ac:chgData name="Cristofher Rojas" userId="c7b78119ad8af3b5" providerId="LiveId" clId="{BBD21AF9-1E97-477E-8832-39837745977F}" dt="2022-08-19T06:05:33.847" v="264" actId="700"/>
          <ac:spMkLst>
            <pc:docMk/>
            <pc:sldMk cId="755259787" sldId="376"/>
            <ac:spMk id="5" creationId="{00000000-0000-0000-0000-000000000000}"/>
          </ac:spMkLst>
        </pc:spChg>
        <pc:spChg chg="mod">
          <ac:chgData name="Cristofher Rojas" userId="c7b78119ad8af3b5" providerId="LiveId" clId="{BBD21AF9-1E97-477E-8832-39837745977F}" dt="2022-08-19T06:05:33.847" v="264" actId="700"/>
          <ac:spMkLst>
            <pc:docMk/>
            <pc:sldMk cId="755259787" sldId="376"/>
            <ac:spMk id="6" creationId="{00000000-0000-0000-0000-000000000000}"/>
          </ac:spMkLst>
        </pc:spChg>
        <pc:spChg chg="mod">
          <ac:chgData name="Cristofher Rojas" userId="c7b78119ad8af3b5" providerId="LiveId" clId="{BBD21AF9-1E97-477E-8832-39837745977F}" dt="2022-08-19T06:06:01.115" v="279" actId="14100"/>
          <ac:spMkLst>
            <pc:docMk/>
            <pc:sldMk cId="755259787" sldId="376"/>
            <ac:spMk id="7" creationId="{00000000-0000-0000-0000-000000000000}"/>
          </ac:spMkLst>
        </pc:spChg>
      </pc:sldChg>
      <pc:sldChg chg="modSp mod modClrScheme chgLayout">
        <pc:chgData name="Cristofher Rojas" userId="c7b78119ad8af3b5" providerId="LiveId" clId="{BBD21AF9-1E97-477E-8832-39837745977F}" dt="2022-08-19T06:06:14.115" v="286" actId="27636"/>
        <pc:sldMkLst>
          <pc:docMk/>
          <pc:sldMk cId="3422623703" sldId="377"/>
        </pc:sldMkLst>
        <pc:spChg chg="mod ord">
          <ac:chgData name="Cristofher Rojas" userId="c7b78119ad8af3b5" providerId="LiveId" clId="{BBD21AF9-1E97-477E-8832-39837745977F}" dt="2022-08-19T06:05:25.276" v="263" actId="700"/>
          <ac:spMkLst>
            <pc:docMk/>
            <pc:sldMk cId="3422623703" sldId="377"/>
            <ac:spMk id="2" creationId="{00000000-0000-0000-0000-000000000000}"/>
          </ac:spMkLst>
        </pc:spChg>
        <pc:spChg chg="mod ord">
          <ac:chgData name="Cristofher Rojas" userId="c7b78119ad8af3b5" providerId="LiveId" clId="{BBD21AF9-1E97-477E-8832-39837745977F}" dt="2022-08-19T06:05:25.276" v="263" actId="700"/>
          <ac:spMkLst>
            <pc:docMk/>
            <pc:sldMk cId="3422623703" sldId="377"/>
            <ac:spMk id="5" creationId="{00000000-0000-0000-0000-000000000000}"/>
          </ac:spMkLst>
        </pc:spChg>
        <pc:spChg chg="mod">
          <ac:chgData name="Cristofher Rojas" userId="c7b78119ad8af3b5" providerId="LiveId" clId="{BBD21AF9-1E97-477E-8832-39837745977F}" dt="2022-08-19T06:05:25.276" v="263" actId="700"/>
          <ac:spMkLst>
            <pc:docMk/>
            <pc:sldMk cId="3422623703" sldId="377"/>
            <ac:spMk id="6" creationId="{00000000-0000-0000-0000-000000000000}"/>
          </ac:spMkLst>
        </pc:spChg>
        <pc:spChg chg="mod">
          <ac:chgData name="Cristofher Rojas" userId="c7b78119ad8af3b5" providerId="LiveId" clId="{BBD21AF9-1E97-477E-8832-39837745977F}" dt="2022-08-19T06:06:14.115" v="286" actId="27636"/>
          <ac:spMkLst>
            <pc:docMk/>
            <pc:sldMk cId="3422623703" sldId="377"/>
            <ac:spMk id="7" creationId="{00000000-0000-0000-0000-000000000000}"/>
          </ac:spMkLst>
        </pc:spChg>
      </pc:sldChg>
      <pc:sldChg chg="modSp mod modClrScheme chgLayout">
        <pc:chgData name="Cristofher Rojas" userId="c7b78119ad8af3b5" providerId="LiveId" clId="{BBD21AF9-1E97-477E-8832-39837745977F}" dt="2022-08-19T06:06:08.483" v="282" actId="14100"/>
        <pc:sldMkLst>
          <pc:docMk/>
          <pc:sldMk cId="3245993116" sldId="378"/>
        </pc:sldMkLst>
        <pc:spChg chg="mod ord">
          <ac:chgData name="Cristofher Rojas" userId="c7b78119ad8af3b5" providerId="LiveId" clId="{BBD21AF9-1E97-477E-8832-39837745977F}" dt="2022-08-19T06:05:33.847" v="264" actId="700"/>
          <ac:spMkLst>
            <pc:docMk/>
            <pc:sldMk cId="3245993116" sldId="378"/>
            <ac:spMk id="2" creationId="{00000000-0000-0000-0000-000000000000}"/>
          </ac:spMkLst>
        </pc:spChg>
        <pc:spChg chg="mod ord">
          <ac:chgData name="Cristofher Rojas" userId="c7b78119ad8af3b5" providerId="LiveId" clId="{BBD21AF9-1E97-477E-8832-39837745977F}" dt="2022-08-19T06:05:33.847" v="264" actId="700"/>
          <ac:spMkLst>
            <pc:docMk/>
            <pc:sldMk cId="3245993116" sldId="378"/>
            <ac:spMk id="5" creationId="{00000000-0000-0000-0000-000000000000}"/>
          </ac:spMkLst>
        </pc:spChg>
        <pc:spChg chg="mod">
          <ac:chgData name="Cristofher Rojas" userId="c7b78119ad8af3b5" providerId="LiveId" clId="{BBD21AF9-1E97-477E-8832-39837745977F}" dt="2022-08-19T06:05:33.847" v="264" actId="700"/>
          <ac:spMkLst>
            <pc:docMk/>
            <pc:sldMk cId="3245993116" sldId="378"/>
            <ac:spMk id="6" creationId="{00000000-0000-0000-0000-000000000000}"/>
          </ac:spMkLst>
        </pc:spChg>
        <pc:spChg chg="mod">
          <ac:chgData name="Cristofher Rojas" userId="c7b78119ad8af3b5" providerId="LiveId" clId="{BBD21AF9-1E97-477E-8832-39837745977F}" dt="2022-08-19T06:06:08.483" v="282" actId="14100"/>
          <ac:spMkLst>
            <pc:docMk/>
            <pc:sldMk cId="3245993116" sldId="378"/>
            <ac:spMk id="7" creationId="{00000000-0000-0000-0000-000000000000}"/>
          </ac:spMkLst>
        </pc:spChg>
      </pc:sldChg>
      <pc:sldChg chg="delSp modSp mod modClrScheme chgLayout">
        <pc:chgData name="Cristofher Rojas" userId="c7b78119ad8af3b5" providerId="LiveId" clId="{BBD21AF9-1E97-477E-8832-39837745977F}" dt="2022-08-19T06:06:26.808" v="289" actId="478"/>
        <pc:sldMkLst>
          <pc:docMk/>
          <pc:sldMk cId="2685139867" sldId="379"/>
        </pc:sldMkLst>
        <pc:spChg chg="mod ord">
          <ac:chgData name="Cristofher Rojas" userId="c7b78119ad8af3b5" providerId="LiveId" clId="{BBD21AF9-1E97-477E-8832-39837745977F}" dt="2022-08-19T06:05:21.592" v="262" actId="700"/>
          <ac:spMkLst>
            <pc:docMk/>
            <pc:sldMk cId="2685139867" sldId="379"/>
            <ac:spMk id="2" creationId="{00000000-0000-0000-0000-000000000000}"/>
          </ac:spMkLst>
        </pc:spChg>
        <pc:spChg chg="mod ord">
          <ac:chgData name="Cristofher Rojas" userId="c7b78119ad8af3b5" providerId="LiveId" clId="{BBD21AF9-1E97-477E-8832-39837745977F}" dt="2022-08-19T06:05:21.592" v="262" actId="700"/>
          <ac:spMkLst>
            <pc:docMk/>
            <pc:sldMk cId="2685139867" sldId="379"/>
            <ac:spMk id="5" creationId="{00000000-0000-0000-0000-000000000000}"/>
          </ac:spMkLst>
        </pc:spChg>
        <pc:spChg chg="mod">
          <ac:chgData name="Cristofher Rojas" userId="c7b78119ad8af3b5" providerId="LiveId" clId="{BBD21AF9-1E97-477E-8832-39837745977F}" dt="2022-08-19T06:05:21.592" v="262" actId="700"/>
          <ac:spMkLst>
            <pc:docMk/>
            <pc:sldMk cId="2685139867" sldId="379"/>
            <ac:spMk id="6" creationId="{00000000-0000-0000-0000-000000000000}"/>
          </ac:spMkLst>
        </pc:spChg>
        <pc:spChg chg="mod">
          <ac:chgData name="Cristofher Rojas" userId="c7b78119ad8af3b5" providerId="LiveId" clId="{BBD21AF9-1E97-477E-8832-39837745977F}" dt="2022-08-19T06:06:21.981" v="287" actId="14100"/>
          <ac:spMkLst>
            <pc:docMk/>
            <pc:sldMk cId="2685139867" sldId="379"/>
            <ac:spMk id="7" creationId="{00000000-0000-0000-0000-000000000000}"/>
          </ac:spMkLst>
        </pc:spChg>
        <pc:picChg chg="del mod">
          <ac:chgData name="Cristofher Rojas" userId="c7b78119ad8af3b5" providerId="LiveId" clId="{BBD21AF9-1E97-477E-8832-39837745977F}" dt="2022-08-19T06:06:26.808" v="289" actId="478"/>
          <ac:picMkLst>
            <pc:docMk/>
            <pc:sldMk cId="2685139867" sldId="379"/>
            <ac:picMk id="3" creationId="{7C40FF64-A5A4-476D-8A0F-CEED9DAD4FC9}"/>
          </ac:picMkLst>
        </pc:picChg>
      </pc:sldChg>
      <pc:sldChg chg="addSp delSp modSp mod modClrScheme chgLayout">
        <pc:chgData name="Cristofher Rojas" userId="c7b78119ad8af3b5" providerId="LiveId" clId="{BBD21AF9-1E97-477E-8832-39837745977F}" dt="2022-08-19T06:15:12.689" v="410" actId="478"/>
        <pc:sldMkLst>
          <pc:docMk/>
          <pc:sldMk cId="3894078152" sldId="381"/>
        </pc:sldMkLst>
        <pc:spChg chg="mod ord">
          <ac:chgData name="Cristofher Rojas" userId="c7b78119ad8af3b5" providerId="LiveId" clId="{BBD21AF9-1E97-477E-8832-39837745977F}" dt="2022-08-19T06:05:33.847" v="264" actId="700"/>
          <ac:spMkLst>
            <pc:docMk/>
            <pc:sldMk cId="3894078152" sldId="381"/>
            <ac:spMk id="2" creationId="{00000000-0000-0000-0000-000000000000}"/>
          </ac:spMkLst>
        </pc:spChg>
        <pc:spChg chg="mod ord">
          <ac:chgData name="Cristofher Rojas" userId="c7b78119ad8af3b5" providerId="LiveId" clId="{BBD21AF9-1E97-477E-8832-39837745977F}" dt="2022-08-19T06:05:33.847" v="264" actId="700"/>
          <ac:spMkLst>
            <pc:docMk/>
            <pc:sldMk cId="3894078152" sldId="381"/>
            <ac:spMk id="5" creationId="{00000000-0000-0000-0000-000000000000}"/>
          </ac:spMkLst>
        </pc:spChg>
        <pc:spChg chg="mod">
          <ac:chgData name="Cristofher Rojas" userId="c7b78119ad8af3b5" providerId="LiveId" clId="{BBD21AF9-1E97-477E-8832-39837745977F}" dt="2022-08-19T06:05:33.847" v="264" actId="700"/>
          <ac:spMkLst>
            <pc:docMk/>
            <pc:sldMk cId="3894078152" sldId="381"/>
            <ac:spMk id="6" creationId="{00000000-0000-0000-0000-000000000000}"/>
          </ac:spMkLst>
        </pc:spChg>
        <pc:spChg chg="add del mod">
          <ac:chgData name="Cristofher Rojas" userId="c7b78119ad8af3b5" providerId="LiveId" clId="{BBD21AF9-1E97-477E-8832-39837745977F}" dt="2022-08-19T06:05:38.155" v="269" actId="478"/>
          <ac:spMkLst>
            <pc:docMk/>
            <pc:sldMk cId="3894078152" sldId="381"/>
            <ac:spMk id="7" creationId="{106631B9-8C2A-E87B-C11A-E10C17E354A9}"/>
          </ac:spMkLst>
        </pc:spChg>
        <pc:inkChg chg="del">
          <ac:chgData name="Cristofher Rojas" userId="c7b78119ad8af3b5" providerId="LiveId" clId="{BBD21AF9-1E97-477E-8832-39837745977F}" dt="2022-08-19T06:15:12.689" v="410" actId="478"/>
          <ac:inkMkLst>
            <pc:docMk/>
            <pc:sldMk cId="3894078152" sldId="381"/>
            <ac:inkMk id="4" creationId="{279EAF9B-0BA0-4F78-A6DD-C87D3A1CD6DF}"/>
          </ac:inkMkLst>
        </pc:inkChg>
      </pc:sldChg>
      <pc:sldChg chg="addSp delSp modSp mod modClrScheme chgLayout">
        <pc:chgData name="Cristofher Rojas" userId="c7b78119ad8af3b5" providerId="LiveId" clId="{BBD21AF9-1E97-477E-8832-39837745977F}" dt="2022-08-19T06:05:41.457" v="270" actId="478"/>
        <pc:sldMkLst>
          <pc:docMk/>
          <pc:sldMk cId="2601223768" sldId="382"/>
        </pc:sldMkLst>
        <pc:spChg chg="mod ord">
          <ac:chgData name="Cristofher Rojas" userId="c7b78119ad8af3b5" providerId="LiveId" clId="{BBD21AF9-1E97-477E-8832-39837745977F}" dt="2022-08-19T06:05:33.847" v="264" actId="700"/>
          <ac:spMkLst>
            <pc:docMk/>
            <pc:sldMk cId="2601223768" sldId="382"/>
            <ac:spMk id="2" creationId="{00000000-0000-0000-0000-000000000000}"/>
          </ac:spMkLst>
        </pc:spChg>
        <pc:spChg chg="add del mod">
          <ac:chgData name="Cristofher Rojas" userId="c7b78119ad8af3b5" providerId="LiveId" clId="{BBD21AF9-1E97-477E-8832-39837745977F}" dt="2022-08-19T06:05:41.457" v="270" actId="478"/>
          <ac:spMkLst>
            <pc:docMk/>
            <pc:sldMk cId="2601223768" sldId="382"/>
            <ac:spMk id="4" creationId="{C3D19913-94D5-8C21-C3B1-D126329A2064}"/>
          </ac:spMkLst>
        </pc:spChg>
        <pc:spChg chg="mod ord">
          <ac:chgData name="Cristofher Rojas" userId="c7b78119ad8af3b5" providerId="LiveId" clId="{BBD21AF9-1E97-477E-8832-39837745977F}" dt="2022-08-19T06:05:33.847" v="264" actId="700"/>
          <ac:spMkLst>
            <pc:docMk/>
            <pc:sldMk cId="2601223768" sldId="382"/>
            <ac:spMk id="5" creationId="{00000000-0000-0000-0000-000000000000}"/>
          </ac:spMkLst>
        </pc:spChg>
        <pc:spChg chg="mod">
          <ac:chgData name="Cristofher Rojas" userId="c7b78119ad8af3b5" providerId="LiveId" clId="{BBD21AF9-1E97-477E-8832-39837745977F}" dt="2022-08-19T06:05:33.847" v="264" actId="700"/>
          <ac:spMkLst>
            <pc:docMk/>
            <pc:sldMk cId="2601223768" sldId="382"/>
            <ac:spMk id="6" creationId="{00000000-0000-0000-0000-000000000000}"/>
          </ac:spMkLst>
        </pc:spChg>
      </pc:sldChg>
      <pc:sldChg chg="modSp mod modClrScheme chgLayout">
        <pc:chgData name="Cristofher Rojas" userId="c7b78119ad8af3b5" providerId="LiveId" clId="{BBD21AF9-1E97-477E-8832-39837745977F}" dt="2022-08-19T06:04:58.620" v="249" actId="700"/>
        <pc:sldMkLst>
          <pc:docMk/>
          <pc:sldMk cId="1541159809" sldId="404"/>
        </pc:sldMkLst>
        <pc:spChg chg="mod ord">
          <ac:chgData name="Cristofher Rojas" userId="c7b78119ad8af3b5" providerId="LiveId" clId="{BBD21AF9-1E97-477E-8832-39837745977F}" dt="2022-08-19T06:04:58.620" v="249" actId="700"/>
          <ac:spMkLst>
            <pc:docMk/>
            <pc:sldMk cId="1541159809" sldId="404"/>
            <ac:spMk id="2" creationId="{00000000-0000-0000-0000-000000000000}"/>
          </ac:spMkLst>
        </pc:spChg>
        <pc:spChg chg="mod ord">
          <ac:chgData name="Cristofher Rojas" userId="c7b78119ad8af3b5" providerId="LiveId" clId="{BBD21AF9-1E97-477E-8832-39837745977F}" dt="2022-08-19T06:04:58.620" v="249" actId="700"/>
          <ac:spMkLst>
            <pc:docMk/>
            <pc:sldMk cId="1541159809" sldId="404"/>
            <ac:spMk id="5" creationId="{00000000-0000-0000-0000-000000000000}"/>
          </ac:spMkLst>
        </pc:spChg>
        <pc:spChg chg="mod">
          <ac:chgData name="Cristofher Rojas" userId="c7b78119ad8af3b5" providerId="LiveId" clId="{BBD21AF9-1E97-477E-8832-39837745977F}" dt="2022-08-19T06:04:58.620" v="249" actId="700"/>
          <ac:spMkLst>
            <pc:docMk/>
            <pc:sldMk cId="1541159809" sldId="404"/>
            <ac:spMk id="6" creationId="{00000000-0000-0000-0000-000000000000}"/>
          </ac:spMkLst>
        </pc:spChg>
        <pc:spChg chg="mod">
          <ac:chgData name="Cristofher Rojas" userId="c7b78119ad8af3b5" providerId="LiveId" clId="{BBD21AF9-1E97-477E-8832-39837745977F}" dt="2022-08-19T06:04:58.620" v="249" actId="700"/>
          <ac:spMkLst>
            <pc:docMk/>
            <pc:sldMk cId="1541159809" sldId="404"/>
            <ac:spMk id="7" creationId="{00000000-0000-0000-0000-000000000000}"/>
          </ac:spMkLst>
        </pc:spChg>
      </pc:sldChg>
      <pc:sldChg chg="addSp modSp mod modClrScheme modAnim chgLayout">
        <pc:chgData name="Cristofher Rojas" userId="c7b78119ad8af3b5" providerId="LiveId" clId="{BBD21AF9-1E97-477E-8832-39837745977F}" dt="2022-08-19T06:11:27.096" v="394" actId="1076"/>
        <pc:sldMkLst>
          <pc:docMk/>
          <pc:sldMk cId="2766796875" sldId="414"/>
        </pc:sldMkLst>
        <pc:spChg chg="mod ord">
          <ac:chgData name="Cristofher Rojas" userId="c7b78119ad8af3b5" providerId="LiveId" clId="{BBD21AF9-1E97-477E-8832-39837745977F}" dt="2022-08-19T06:04:56.182" v="248" actId="700"/>
          <ac:spMkLst>
            <pc:docMk/>
            <pc:sldMk cId="2766796875" sldId="414"/>
            <ac:spMk id="2" creationId="{00000000-0000-0000-0000-000000000000}"/>
          </ac:spMkLst>
        </pc:spChg>
        <pc:spChg chg="mod ord">
          <ac:chgData name="Cristofher Rojas" userId="c7b78119ad8af3b5" providerId="LiveId" clId="{BBD21AF9-1E97-477E-8832-39837745977F}" dt="2022-08-19T06:04:56.182" v="248" actId="700"/>
          <ac:spMkLst>
            <pc:docMk/>
            <pc:sldMk cId="2766796875" sldId="414"/>
            <ac:spMk id="5" creationId="{00000000-0000-0000-0000-000000000000}"/>
          </ac:spMkLst>
        </pc:spChg>
        <pc:spChg chg="mod ord">
          <ac:chgData name="Cristofher Rojas" userId="c7b78119ad8af3b5" providerId="LiveId" clId="{BBD21AF9-1E97-477E-8832-39837745977F}" dt="2022-08-19T06:04:56.182" v="248" actId="700"/>
          <ac:spMkLst>
            <pc:docMk/>
            <pc:sldMk cId="2766796875" sldId="414"/>
            <ac:spMk id="6" creationId="{00000000-0000-0000-0000-000000000000}"/>
          </ac:spMkLst>
        </pc:spChg>
        <pc:spChg chg="mod ord">
          <ac:chgData name="Cristofher Rojas" userId="c7b78119ad8af3b5" providerId="LiveId" clId="{BBD21AF9-1E97-477E-8832-39837745977F}" dt="2022-08-19T06:11:24.034" v="393" actId="27636"/>
          <ac:spMkLst>
            <pc:docMk/>
            <pc:sldMk cId="2766796875" sldId="414"/>
            <ac:spMk id="7" creationId="{00000000-0000-0000-0000-000000000000}"/>
          </ac:spMkLst>
        </pc:spChg>
        <pc:picChg chg="add mod">
          <ac:chgData name="Cristofher Rojas" userId="c7b78119ad8af3b5" providerId="LiveId" clId="{BBD21AF9-1E97-477E-8832-39837745977F}" dt="2022-08-19T06:11:27.096" v="394" actId="1076"/>
          <ac:picMkLst>
            <pc:docMk/>
            <pc:sldMk cId="2766796875" sldId="414"/>
            <ac:picMk id="4" creationId="{1364DA34-8D24-1419-272E-C59FDBE9AE87}"/>
          </ac:picMkLst>
        </pc:picChg>
      </pc:sldChg>
      <pc:sldChg chg="addSp modSp mod modClrScheme modAnim chgLayout">
        <pc:chgData name="Cristofher Rojas" userId="c7b78119ad8af3b5" providerId="LiveId" clId="{BBD21AF9-1E97-477E-8832-39837745977F}" dt="2022-08-19T06:13:22.157" v="405" actId="14100"/>
        <pc:sldMkLst>
          <pc:docMk/>
          <pc:sldMk cId="1424149696" sldId="415"/>
        </pc:sldMkLst>
        <pc:spChg chg="mod ord">
          <ac:chgData name="Cristofher Rojas" userId="c7b78119ad8af3b5" providerId="LiveId" clId="{BBD21AF9-1E97-477E-8832-39837745977F}" dt="2022-08-19T06:05:02.535" v="250" actId="700"/>
          <ac:spMkLst>
            <pc:docMk/>
            <pc:sldMk cId="1424149696" sldId="415"/>
            <ac:spMk id="2" creationId="{00000000-0000-0000-0000-000000000000}"/>
          </ac:spMkLst>
        </pc:spChg>
        <pc:spChg chg="mod ord">
          <ac:chgData name="Cristofher Rojas" userId="c7b78119ad8af3b5" providerId="LiveId" clId="{BBD21AF9-1E97-477E-8832-39837745977F}" dt="2022-08-19T06:05:02.535" v="250" actId="700"/>
          <ac:spMkLst>
            <pc:docMk/>
            <pc:sldMk cId="1424149696" sldId="415"/>
            <ac:spMk id="5" creationId="{00000000-0000-0000-0000-000000000000}"/>
          </ac:spMkLst>
        </pc:spChg>
        <pc:spChg chg="mod">
          <ac:chgData name="Cristofher Rojas" userId="c7b78119ad8af3b5" providerId="LiveId" clId="{BBD21AF9-1E97-477E-8832-39837745977F}" dt="2022-08-19T06:05:02.535" v="250" actId="700"/>
          <ac:spMkLst>
            <pc:docMk/>
            <pc:sldMk cId="1424149696" sldId="415"/>
            <ac:spMk id="6" creationId="{00000000-0000-0000-0000-000000000000}"/>
          </ac:spMkLst>
        </pc:spChg>
        <pc:spChg chg="mod">
          <ac:chgData name="Cristofher Rojas" userId="c7b78119ad8af3b5" providerId="LiveId" clId="{BBD21AF9-1E97-477E-8832-39837745977F}" dt="2022-08-19T06:13:22.157" v="405" actId="14100"/>
          <ac:spMkLst>
            <pc:docMk/>
            <pc:sldMk cId="1424149696" sldId="415"/>
            <ac:spMk id="7" creationId="{00000000-0000-0000-0000-000000000000}"/>
          </ac:spMkLst>
        </pc:spChg>
        <pc:picChg chg="add mod">
          <ac:chgData name="Cristofher Rojas" userId="c7b78119ad8af3b5" providerId="LiveId" clId="{BBD21AF9-1E97-477E-8832-39837745977F}" dt="2022-08-19T06:13:16.642" v="401" actId="1076"/>
          <ac:picMkLst>
            <pc:docMk/>
            <pc:sldMk cId="1424149696" sldId="415"/>
            <ac:picMk id="4" creationId="{ECA252C8-7486-C665-97C3-797FF083FB89}"/>
          </ac:picMkLst>
        </pc:picChg>
      </pc:sldChg>
      <pc:sldChg chg="addSp delSp modSp mod modClrScheme chgLayout">
        <pc:chgData name="Cristofher Rojas" userId="c7b78119ad8af3b5" providerId="LiveId" clId="{BBD21AF9-1E97-477E-8832-39837745977F}" dt="2022-08-19T06:05:49.057" v="272" actId="478"/>
        <pc:sldMkLst>
          <pc:docMk/>
          <pc:sldMk cId="2186607795" sldId="416"/>
        </pc:sldMkLst>
        <pc:spChg chg="mod ord">
          <ac:chgData name="Cristofher Rojas" userId="c7b78119ad8af3b5" providerId="LiveId" clId="{BBD21AF9-1E97-477E-8832-39837745977F}" dt="2022-08-19T06:05:33.847" v="264" actId="700"/>
          <ac:spMkLst>
            <pc:docMk/>
            <pc:sldMk cId="2186607795" sldId="416"/>
            <ac:spMk id="2" creationId="{00000000-0000-0000-0000-000000000000}"/>
          </ac:spMkLst>
        </pc:spChg>
        <pc:spChg chg="add del mod">
          <ac:chgData name="Cristofher Rojas" userId="c7b78119ad8af3b5" providerId="LiveId" clId="{BBD21AF9-1E97-477E-8832-39837745977F}" dt="2022-08-19T06:05:49.057" v="272" actId="478"/>
          <ac:spMkLst>
            <pc:docMk/>
            <pc:sldMk cId="2186607795" sldId="416"/>
            <ac:spMk id="3" creationId="{B12F1680-6DAE-6E9F-76F7-3A044EDBBA78}"/>
          </ac:spMkLst>
        </pc:spChg>
        <pc:spChg chg="mod ord">
          <ac:chgData name="Cristofher Rojas" userId="c7b78119ad8af3b5" providerId="LiveId" clId="{BBD21AF9-1E97-477E-8832-39837745977F}" dt="2022-08-19T06:05:33.847" v="264" actId="700"/>
          <ac:spMkLst>
            <pc:docMk/>
            <pc:sldMk cId="2186607795" sldId="416"/>
            <ac:spMk id="5" creationId="{00000000-0000-0000-0000-000000000000}"/>
          </ac:spMkLst>
        </pc:spChg>
        <pc:spChg chg="mod">
          <ac:chgData name="Cristofher Rojas" userId="c7b78119ad8af3b5" providerId="LiveId" clId="{BBD21AF9-1E97-477E-8832-39837745977F}" dt="2022-08-19T06:05:33.847" v="264" actId="700"/>
          <ac:spMkLst>
            <pc:docMk/>
            <pc:sldMk cId="2186607795" sldId="416"/>
            <ac:spMk id="6" creationId="{00000000-0000-0000-0000-000000000000}"/>
          </ac:spMkLst>
        </pc:spChg>
      </pc:sldChg>
      <pc:sldChg chg="addSp delSp modSp mod modClrScheme chgLayout">
        <pc:chgData name="Cristofher Rojas" userId="c7b78119ad8af3b5" providerId="LiveId" clId="{BBD21AF9-1E97-477E-8832-39837745977F}" dt="2022-08-19T06:05:46.211" v="271" actId="478"/>
        <pc:sldMkLst>
          <pc:docMk/>
          <pc:sldMk cId="3432380467" sldId="418"/>
        </pc:sldMkLst>
        <pc:spChg chg="mod ord">
          <ac:chgData name="Cristofher Rojas" userId="c7b78119ad8af3b5" providerId="LiveId" clId="{BBD21AF9-1E97-477E-8832-39837745977F}" dt="2022-08-19T06:05:33.847" v="264" actId="700"/>
          <ac:spMkLst>
            <pc:docMk/>
            <pc:sldMk cId="3432380467" sldId="418"/>
            <ac:spMk id="2" creationId="{00000000-0000-0000-0000-000000000000}"/>
          </ac:spMkLst>
        </pc:spChg>
        <pc:spChg chg="add del mod">
          <ac:chgData name="Cristofher Rojas" userId="c7b78119ad8af3b5" providerId="LiveId" clId="{BBD21AF9-1E97-477E-8832-39837745977F}" dt="2022-08-19T06:05:46.211" v="271" actId="478"/>
          <ac:spMkLst>
            <pc:docMk/>
            <pc:sldMk cId="3432380467" sldId="418"/>
            <ac:spMk id="4" creationId="{FCE4F6B9-CF82-C91D-9EA0-47065DB7DCAB}"/>
          </ac:spMkLst>
        </pc:spChg>
        <pc:spChg chg="mod ord">
          <ac:chgData name="Cristofher Rojas" userId="c7b78119ad8af3b5" providerId="LiveId" clId="{BBD21AF9-1E97-477E-8832-39837745977F}" dt="2022-08-19T06:05:33.847" v="264" actId="700"/>
          <ac:spMkLst>
            <pc:docMk/>
            <pc:sldMk cId="3432380467" sldId="418"/>
            <ac:spMk id="5" creationId="{00000000-0000-0000-0000-000000000000}"/>
          </ac:spMkLst>
        </pc:spChg>
        <pc:spChg chg="mod">
          <ac:chgData name="Cristofher Rojas" userId="c7b78119ad8af3b5" providerId="LiveId" clId="{BBD21AF9-1E97-477E-8832-39837745977F}" dt="2022-08-19T06:05:33.847" v="264" actId="700"/>
          <ac:spMkLst>
            <pc:docMk/>
            <pc:sldMk cId="3432380467" sldId="418"/>
            <ac:spMk id="6" creationId="{00000000-0000-0000-0000-000000000000}"/>
          </ac:spMkLst>
        </pc:spChg>
      </pc:sldChg>
      <pc:sldChg chg="addSp modSp mod modClrScheme chgLayout">
        <pc:chgData name="Cristofher Rojas" userId="c7b78119ad8af3b5" providerId="LiveId" clId="{BBD21AF9-1E97-477E-8832-39837745977F}" dt="2022-08-19T06:15:07.553" v="409" actId="1076"/>
        <pc:sldMkLst>
          <pc:docMk/>
          <pc:sldMk cId="2559903811" sldId="420"/>
        </pc:sldMkLst>
        <pc:spChg chg="mod ord">
          <ac:chgData name="Cristofher Rojas" userId="c7b78119ad8af3b5" providerId="LiveId" clId="{BBD21AF9-1E97-477E-8832-39837745977F}" dt="2022-08-19T06:05:33.847" v="264" actId="700"/>
          <ac:spMkLst>
            <pc:docMk/>
            <pc:sldMk cId="2559903811" sldId="420"/>
            <ac:spMk id="2" creationId="{00000000-0000-0000-0000-000000000000}"/>
          </ac:spMkLst>
        </pc:spChg>
        <pc:spChg chg="mod ord">
          <ac:chgData name="Cristofher Rojas" userId="c7b78119ad8af3b5" providerId="LiveId" clId="{BBD21AF9-1E97-477E-8832-39837745977F}" dt="2022-08-19T06:05:33.847" v="264" actId="700"/>
          <ac:spMkLst>
            <pc:docMk/>
            <pc:sldMk cId="2559903811" sldId="420"/>
            <ac:spMk id="5" creationId="{00000000-0000-0000-0000-000000000000}"/>
          </ac:spMkLst>
        </pc:spChg>
        <pc:spChg chg="mod">
          <ac:chgData name="Cristofher Rojas" userId="c7b78119ad8af3b5" providerId="LiveId" clId="{BBD21AF9-1E97-477E-8832-39837745977F}" dt="2022-08-19T06:05:33.847" v="264" actId="700"/>
          <ac:spMkLst>
            <pc:docMk/>
            <pc:sldMk cId="2559903811" sldId="420"/>
            <ac:spMk id="6" creationId="{00000000-0000-0000-0000-000000000000}"/>
          </ac:spMkLst>
        </pc:spChg>
        <pc:spChg chg="mod">
          <ac:chgData name="Cristofher Rojas" userId="c7b78119ad8af3b5" providerId="LiveId" clId="{BBD21AF9-1E97-477E-8832-39837745977F}" dt="2022-08-19T06:05:33.847" v="264" actId="700"/>
          <ac:spMkLst>
            <pc:docMk/>
            <pc:sldMk cId="2559903811" sldId="420"/>
            <ac:spMk id="7" creationId="{00000000-0000-0000-0000-000000000000}"/>
          </ac:spMkLst>
        </pc:spChg>
        <pc:picChg chg="add mod">
          <ac:chgData name="Cristofher Rojas" userId="c7b78119ad8af3b5" providerId="LiveId" clId="{BBD21AF9-1E97-477E-8832-39837745977F}" dt="2022-08-19T06:15:07.553" v="409" actId="1076"/>
          <ac:picMkLst>
            <pc:docMk/>
            <pc:sldMk cId="2559903811" sldId="420"/>
            <ac:picMk id="4" creationId="{F4A7A83D-5638-336C-7FD9-B5D31D4C0F99}"/>
          </ac:picMkLst>
        </pc:picChg>
      </pc:sldChg>
      <pc:sldChg chg="delSp new del mod modClrScheme chgLayout">
        <pc:chgData name="Cristofher Rojas" userId="c7b78119ad8af3b5" providerId="LiveId" clId="{BBD21AF9-1E97-477E-8832-39837745977F}" dt="2022-08-19T06:03:09.201" v="83" actId="47"/>
        <pc:sldMkLst>
          <pc:docMk/>
          <pc:sldMk cId="3110154938" sldId="421"/>
        </pc:sldMkLst>
        <pc:spChg chg="del">
          <ac:chgData name="Cristofher Rojas" userId="c7b78119ad8af3b5" providerId="LiveId" clId="{BBD21AF9-1E97-477E-8832-39837745977F}" dt="2022-08-19T06:02:25.991" v="6" actId="700"/>
          <ac:spMkLst>
            <pc:docMk/>
            <pc:sldMk cId="3110154938" sldId="421"/>
            <ac:spMk id="2" creationId="{07EC768C-8858-4583-5A4F-429C8425215B}"/>
          </ac:spMkLst>
        </pc:spChg>
        <pc:spChg chg="del">
          <ac:chgData name="Cristofher Rojas" userId="c7b78119ad8af3b5" providerId="LiveId" clId="{BBD21AF9-1E97-477E-8832-39837745977F}" dt="2022-08-19T06:02:25.991" v="6" actId="700"/>
          <ac:spMkLst>
            <pc:docMk/>
            <pc:sldMk cId="3110154938" sldId="421"/>
            <ac:spMk id="3" creationId="{500ABA0D-649B-B6CA-C7B7-068E89649F26}"/>
          </ac:spMkLst>
        </pc:spChg>
        <pc:spChg chg="del">
          <ac:chgData name="Cristofher Rojas" userId="c7b78119ad8af3b5" providerId="LiveId" clId="{BBD21AF9-1E97-477E-8832-39837745977F}" dt="2022-08-19T06:02:25.991" v="6" actId="700"/>
          <ac:spMkLst>
            <pc:docMk/>
            <pc:sldMk cId="3110154938" sldId="421"/>
            <ac:spMk id="4" creationId="{646AB72D-7B8E-1B5C-E452-B7FF32B1DF19}"/>
          </ac:spMkLst>
        </pc:spChg>
        <pc:spChg chg="del">
          <ac:chgData name="Cristofher Rojas" userId="c7b78119ad8af3b5" providerId="LiveId" clId="{BBD21AF9-1E97-477E-8832-39837745977F}" dt="2022-08-19T06:02:25.991" v="6" actId="700"/>
          <ac:spMkLst>
            <pc:docMk/>
            <pc:sldMk cId="3110154938" sldId="421"/>
            <ac:spMk id="5" creationId="{1D6578AB-EBFD-40EF-5DC8-6B125C3B3899}"/>
          </ac:spMkLst>
        </pc:spChg>
        <pc:spChg chg="del">
          <ac:chgData name="Cristofher Rojas" userId="c7b78119ad8af3b5" providerId="LiveId" clId="{BBD21AF9-1E97-477E-8832-39837745977F}" dt="2022-08-19T06:02:25.991" v="6" actId="700"/>
          <ac:spMkLst>
            <pc:docMk/>
            <pc:sldMk cId="3110154938" sldId="421"/>
            <ac:spMk id="6" creationId="{DFF495F6-EB08-E8F1-FF25-2E9714CFAF7C}"/>
          </ac:spMkLst>
        </pc:spChg>
        <pc:spChg chg="del">
          <ac:chgData name="Cristofher Rojas" userId="c7b78119ad8af3b5" providerId="LiveId" clId="{BBD21AF9-1E97-477E-8832-39837745977F}" dt="2022-08-19T06:02:25.991" v="6" actId="700"/>
          <ac:spMkLst>
            <pc:docMk/>
            <pc:sldMk cId="3110154938" sldId="421"/>
            <ac:spMk id="7" creationId="{EFA73C93-52B7-CF67-E977-F99D1DCE029A}"/>
          </ac:spMkLst>
        </pc:spChg>
        <pc:spChg chg="del">
          <ac:chgData name="Cristofher Rojas" userId="c7b78119ad8af3b5" providerId="LiveId" clId="{BBD21AF9-1E97-477E-8832-39837745977F}" dt="2022-08-19T06:02:25.991" v="6" actId="700"/>
          <ac:spMkLst>
            <pc:docMk/>
            <pc:sldMk cId="3110154938" sldId="421"/>
            <ac:spMk id="8" creationId="{63FD057F-8CD9-243C-2AE2-73F27DA92EE5}"/>
          </ac:spMkLst>
        </pc:spChg>
        <pc:spChg chg="del">
          <ac:chgData name="Cristofher Rojas" userId="c7b78119ad8af3b5" providerId="LiveId" clId="{BBD21AF9-1E97-477E-8832-39837745977F}" dt="2022-08-19T06:02:25.991" v="6" actId="700"/>
          <ac:spMkLst>
            <pc:docMk/>
            <pc:sldMk cId="3110154938" sldId="421"/>
            <ac:spMk id="9" creationId="{D83511D9-F473-3B5E-2C20-326DCA4F812E}"/>
          </ac:spMkLst>
        </pc:spChg>
        <pc:spChg chg="del">
          <ac:chgData name="Cristofher Rojas" userId="c7b78119ad8af3b5" providerId="LiveId" clId="{BBD21AF9-1E97-477E-8832-39837745977F}" dt="2022-08-19T06:02:25.991" v="6" actId="700"/>
          <ac:spMkLst>
            <pc:docMk/>
            <pc:sldMk cId="3110154938" sldId="421"/>
            <ac:spMk id="10" creationId="{D61411A1-FC3F-E93B-354C-97EFBE3275F3}"/>
          </ac:spMkLst>
        </pc:spChg>
        <pc:spChg chg="del">
          <ac:chgData name="Cristofher Rojas" userId="c7b78119ad8af3b5" providerId="LiveId" clId="{BBD21AF9-1E97-477E-8832-39837745977F}" dt="2022-08-19T06:02:25.991" v="6" actId="700"/>
          <ac:spMkLst>
            <pc:docMk/>
            <pc:sldMk cId="3110154938" sldId="421"/>
            <ac:spMk id="11" creationId="{A2E55CD0-8375-8F94-C187-94D0474F5C3F}"/>
          </ac:spMkLst>
        </pc:spChg>
        <pc:spChg chg="del">
          <ac:chgData name="Cristofher Rojas" userId="c7b78119ad8af3b5" providerId="LiveId" clId="{BBD21AF9-1E97-477E-8832-39837745977F}" dt="2022-08-19T06:02:25.991" v="6" actId="700"/>
          <ac:spMkLst>
            <pc:docMk/>
            <pc:sldMk cId="3110154938" sldId="421"/>
            <ac:spMk id="12" creationId="{072CA16A-B2C9-DA30-DF96-CFCEF03F6E86}"/>
          </ac:spMkLst>
        </pc:spChg>
        <pc:spChg chg="del">
          <ac:chgData name="Cristofher Rojas" userId="c7b78119ad8af3b5" providerId="LiveId" clId="{BBD21AF9-1E97-477E-8832-39837745977F}" dt="2022-08-19T06:02:25.991" v="6" actId="700"/>
          <ac:spMkLst>
            <pc:docMk/>
            <pc:sldMk cId="3110154938" sldId="421"/>
            <ac:spMk id="13" creationId="{EA365D33-969A-A538-F37F-5E571DDFEF97}"/>
          </ac:spMkLst>
        </pc:spChg>
        <pc:spChg chg="del">
          <ac:chgData name="Cristofher Rojas" userId="c7b78119ad8af3b5" providerId="LiveId" clId="{BBD21AF9-1E97-477E-8832-39837745977F}" dt="2022-08-19T06:02:25.991" v="6" actId="700"/>
          <ac:spMkLst>
            <pc:docMk/>
            <pc:sldMk cId="3110154938" sldId="421"/>
            <ac:spMk id="14" creationId="{4CEC3AB9-C5A2-C1E1-313E-35D02F7087A4}"/>
          </ac:spMkLst>
        </pc:spChg>
        <pc:spChg chg="del">
          <ac:chgData name="Cristofher Rojas" userId="c7b78119ad8af3b5" providerId="LiveId" clId="{BBD21AF9-1E97-477E-8832-39837745977F}" dt="2022-08-19T06:02:25.991" v="6" actId="700"/>
          <ac:spMkLst>
            <pc:docMk/>
            <pc:sldMk cId="3110154938" sldId="421"/>
            <ac:spMk id="15" creationId="{96C508CE-61F8-5BFB-8E8F-F449F9319E7E}"/>
          </ac:spMkLst>
        </pc:spChg>
        <pc:spChg chg="del">
          <ac:chgData name="Cristofher Rojas" userId="c7b78119ad8af3b5" providerId="LiveId" clId="{BBD21AF9-1E97-477E-8832-39837745977F}" dt="2022-08-19T06:02:25.991" v="6" actId="700"/>
          <ac:spMkLst>
            <pc:docMk/>
            <pc:sldMk cId="3110154938" sldId="421"/>
            <ac:spMk id="16" creationId="{B9843FBB-0BDE-9E9C-9D8E-007B56330BB1}"/>
          </ac:spMkLst>
        </pc:spChg>
        <pc:spChg chg="del">
          <ac:chgData name="Cristofher Rojas" userId="c7b78119ad8af3b5" providerId="LiveId" clId="{BBD21AF9-1E97-477E-8832-39837745977F}" dt="2022-08-19T06:02:25.991" v="6" actId="700"/>
          <ac:spMkLst>
            <pc:docMk/>
            <pc:sldMk cId="3110154938" sldId="421"/>
            <ac:spMk id="17" creationId="{A8030F43-A858-C495-9ABD-70085446821A}"/>
          </ac:spMkLst>
        </pc:spChg>
        <pc:spChg chg="del">
          <ac:chgData name="Cristofher Rojas" userId="c7b78119ad8af3b5" providerId="LiveId" clId="{BBD21AF9-1E97-477E-8832-39837745977F}" dt="2022-08-19T06:02:25.991" v="6" actId="700"/>
          <ac:spMkLst>
            <pc:docMk/>
            <pc:sldMk cId="3110154938" sldId="421"/>
            <ac:spMk id="18" creationId="{895E17BA-2B78-361B-9EBF-617FDE41F516}"/>
          </ac:spMkLst>
        </pc:spChg>
        <pc:spChg chg="del">
          <ac:chgData name="Cristofher Rojas" userId="c7b78119ad8af3b5" providerId="LiveId" clId="{BBD21AF9-1E97-477E-8832-39837745977F}" dt="2022-08-19T06:02:25.991" v="6" actId="700"/>
          <ac:spMkLst>
            <pc:docMk/>
            <pc:sldMk cId="3110154938" sldId="421"/>
            <ac:spMk id="19" creationId="{2BC42977-E15E-4B08-928E-C92A9A9735CB}"/>
          </ac:spMkLst>
        </pc:spChg>
      </pc:sldChg>
      <pc:sldChg chg="modSp new del mod">
        <pc:chgData name="Cristofher Rojas" userId="c7b78119ad8af3b5" providerId="LiveId" clId="{BBD21AF9-1E97-477E-8832-39837745977F}" dt="2022-08-19T06:07:39.089" v="339" actId="47"/>
        <pc:sldMkLst>
          <pc:docMk/>
          <pc:sldMk cId="3812058107" sldId="421"/>
        </pc:sldMkLst>
        <pc:spChg chg="mod">
          <ac:chgData name="Cristofher Rojas" userId="c7b78119ad8af3b5" providerId="LiveId" clId="{BBD21AF9-1E97-477E-8832-39837745977F}" dt="2022-08-19T06:06:56.858" v="293" actId="27636"/>
          <ac:spMkLst>
            <pc:docMk/>
            <pc:sldMk cId="3812058107" sldId="421"/>
            <ac:spMk id="4" creationId="{ED661D8A-D198-FAFF-87C0-CD7D24B75DF2}"/>
          </ac:spMkLst>
        </pc:spChg>
      </pc:sldChg>
      <pc:sldChg chg="new del">
        <pc:chgData name="Cristofher Rojas" userId="c7b78119ad8af3b5" providerId="LiveId" clId="{BBD21AF9-1E97-477E-8832-39837745977F}" dt="2022-08-19T06:02:38.177" v="11" actId="680"/>
        <pc:sldMkLst>
          <pc:docMk/>
          <pc:sldMk cId="320888868" sldId="422"/>
        </pc:sldMkLst>
      </pc:sldChg>
      <pc:sldChg chg="new del">
        <pc:chgData name="Cristofher Rojas" userId="c7b78119ad8af3b5" providerId="LiveId" clId="{BBD21AF9-1E97-477E-8832-39837745977F}" dt="2022-08-19T06:02:33.743" v="9" actId="680"/>
        <pc:sldMkLst>
          <pc:docMk/>
          <pc:sldMk cId="4245495067" sldId="422"/>
        </pc:sldMkLst>
      </pc:sldChg>
      <pc:sldMasterChg chg="modSldLayout">
        <pc:chgData name="Cristofher Rojas" userId="c7b78119ad8af3b5" providerId="LiveId" clId="{BBD21AF9-1E97-477E-8832-39837745977F}" dt="2022-08-19T06:04:47.583" v="246" actId="478"/>
        <pc:sldMasterMkLst>
          <pc:docMk/>
          <pc:sldMasterMk cId="1385251382" sldId="2147483648"/>
        </pc:sldMasterMkLst>
        <pc:sldLayoutChg chg="addSp delSp modSp mod delAnim modAnim">
          <pc:chgData name="Cristofher Rojas" userId="c7b78119ad8af3b5" providerId="LiveId" clId="{BBD21AF9-1E97-477E-8832-39837745977F}" dt="2022-08-19T06:04:47.583" v="246" actId="478"/>
          <pc:sldLayoutMkLst>
            <pc:docMk/>
            <pc:sldMasterMk cId="1385251382" sldId="2147483648"/>
            <pc:sldLayoutMk cId="2623780351" sldId="2147483674"/>
          </pc:sldLayoutMkLst>
          <pc:spChg chg="add mod">
            <ac:chgData name="Cristofher Rojas" userId="c7b78119ad8af3b5" providerId="LiveId" clId="{BBD21AF9-1E97-477E-8832-39837745977F}" dt="2022-08-19T06:04:23.760" v="237"/>
            <ac:spMkLst>
              <pc:docMk/>
              <pc:sldMasterMk cId="1385251382" sldId="2147483648"/>
              <pc:sldLayoutMk cId="2623780351" sldId="2147483674"/>
              <ac:spMk id="3" creationId="{CF36BFF7-9ED1-EBEC-9512-1BF22A1D6986}"/>
            </ac:spMkLst>
          </pc:spChg>
          <pc:spChg chg="add del mod">
            <ac:chgData name="Cristofher Rojas" userId="c7b78119ad8af3b5" providerId="LiveId" clId="{BBD21AF9-1E97-477E-8832-39837745977F}" dt="2022-08-19T06:04:46.540" v="245" actId="478"/>
            <ac:spMkLst>
              <pc:docMk/>
              <pc:sldMasterMk cId="1385251382" sldId="2147483648"/>
              <pc:sldLayoutMk cId="2623780351" sldId="2147483674"/>
              <ac:spMk id="4" creationId="{F6E81F37-C55B-BA48-4DF3-98E105E326C2}"/>
            </ac:spMkLst>
          </pc:spChg>
          <pc:spChg chg="add del mod">
            <ac:chgData name="Cristofher Rojas" userId="c7b78119ad8af3b5" providerId="LiveId" clId="{BBD21AF9-1E97-477E-8832-39837745977F}" dt="2022-08-19T06:04:45.423" v="243" actId="478"/>
            <ac:spMkLst>
              <pc:docMk/>
              <pc:sldMasterMk cId="1385251382" sldId="2147483648"/>
              <pc:sldLayoutMk cId="2623780351" sldId="2147483674"/>
              <ac:spMk id="6" creationId="{94901B9D-CD5C-4A54-D358-DB82C28A48BF}"/>
            </ac:spMkLst>
          </pc:spChg>
          <pc:spChg chg="add del mod">
            <ac:chgData name="Cristofher Rojas" userId="c7b78119ad8af3b5" providerId="LiveId" clId="{BBD21AF9-1E97-477E-8832-39837745977F}" dt="2022-08-19T06:04:47.583" v="246" actId="478"/>
            <ac:spMkLst>
              <pc:docMk/>
              <pc:sldMasterMk cId="1385251382" sldId="2147483648"/>
              <pc:sldLayoutMk cId="2623780351" sldId="2147483674"/>
              <ac:spMk id="7" creationId="{A724B94D-5CD8-1FC9-41A4-5F5E9B1E50B9}"/>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73"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74"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75"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76"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77"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78"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79"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0"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1"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2"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3"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4"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5"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6"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7"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8"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89" creationId="{00000000-0000-0000-0000-000000000000}"/>
            </ac:spMkLst>
          </pc:spChg>
          <pc:spChg chg="del">
            <ac:chgData name="Cristofher Rojas" userId="c7b78119ad8af3b5" providerId="LiveId" clId="{BBD21AF9-1E97-477E-8832-39837745977F}" dt="2022-08-19T06:02:19.066" v="5" actId="478"/>
            <ac:spMkLst>
              <pc:docMk/>
              <pc:sldMasterMk cId="1385251382" sldId="2147483648"/>
              <pc:sldLayoutMk cId="2623780351" sldId="2147483674"/>
              <ac:spMk id="90" creationId="{00000000-0000-0000-0000-000000000000}"/>
            </ac:spMkLst>
          </pc:spChg>
        </pc:sldLayoutChg>
        <pc:sldLayoutChg chg="delSp modSp mod modAnim">
          <pc:chgData name="Cristofher Rojas" userId="c7b78119ad8af3b5" providerId="LiveId" clId="{BBD21AF9-1E97-477E-8832-39837745977F}" dt="2022-08-19T06:04:40.073" v="242" actId="478"/>
          <pc:sldLayoutMkLst>
            <pc:docMk/>
            <pc:sldMasterMk cId="1385251382" sldId="2147483648"/>
            <pc:sldLayoutMk cId="1271816756" sldId="2147483675"/>
          </pc:sldLayoutMkLst>
          <pc:spChg chg="del">
            <ac:chgData name="Cristofher Rojas" userId="c7b78119ad8af3b5" providerId="LiveId" clId="{BBD21AF9-1E97-477E-8832-39837745977F}" dt="2022-08-19T06:04:40.073" v="242" actId="478"/>
            <ac:spMkLst>
              <pc:docMk/>
              <pc:sldMasterMk cId="1385251382" sldId="2147483648"/>
              <pc:sldLayoutMk cId="1271816756" sldId="2147483675"/>
              <ac:spMk id="3" creationId="{CF36BFF7-9ED1-EBEC-9512-1BF22A1D6986}"/>
            </ac:spMkLst>
          </pc:spChg>
          <pc:spChg chg="mod">
            <ac:chgData name="Cristofher Rojas" userId="c7b78119ad8af3b5" providerId="LiveId" clId="{BBD21AF9-1E97-477E-8832-39837745977F}" dt="2022-08-19T06:04:28.134" v="238" actId="20577"/>
            <ac:spMkLst>
              <pc:docMk/>
              <pc:sldMasterMk cId="1385251382" sldId="2147483648"/>
              <pc:sldLayoutMk cId="1271816756" sldId="2147483675"/>
              <ac:spMk id="4" creationId="{F6E81F37-C55B-BA48-4DF3-98E105E326C2}"/>
            </ac:spMkLst>
          </pc:spChg>
          <pc:spChg chg="mod">
            <ac:chgData name="Cristofher Rojas" userId="c7b78119ad8af3b5" providerId="LiveId" clId="{BBD21AF9-1E97-477E-8832-39837745977F}" dt="2022-08-19T06:04:35.295" v="241" actId="20577"/>
            <ac:spMkLst>
              <pc:docMk/>
              <pc:sldMasterMk cId="1385251382" sldId="2147483648"/>
              <pc:sldLayoutMk cId="1271816756" sldId="2147483675"/>
              <ac:spMk id="5" creationId="{8FB1C0DB-E58E-7AD4-E4ED-7990C891ED66}"/>
            </ac:spMkLst>
          </pc:spChg>
          <pc:spChg chg="mod">
            <ac:chgData name="Cristofher Rojas" userId="c7b78119ad8af3b5" providerId="LiveId" clId="{BBD21AF9-1E97-477E-8832-39837745977F}" dt="2022-08-19T06:04:29.627" v="239" actId="20577"/>
            <ac:spMkLst>
              <pc:docMk/>
              <pc:sldMasterMk cId="1385251382" sldId="2147483648"/>
              <pc:sldLayoutMk cId="1271816756" sldId="2147483675"/>
              <ac:spMk id="6" creationId="{94901B9D-CD5C-4A54-D358-DB82C28A48BF}"/>
            </ac:spMkLst>
          </pc:spChg>
          <pc:spChg chg="mod">
            <ac:chgData name="Cristofher Rojas" userId="c7b78119ad8af3b5" providerId="LiveId" clId="{BBD21AF9-1E97-477E-8832-39837745977F}" dt="2022-08-19T06:04:32.507" v="240" actId="20577"/>
            <ac:spMkLst>
              <pc:docMk/>
              <pc:sldMasterMk cId="1385251382" sldId="2147483648"/>
              <pc:sldLayoutMk cId="1271816756" sldId="2147483675"/>
              <ac:spMk id="7" creationId="{A724B94D-5CD8-1FC9-41A4-5F5E9B1E50B9}"/>
            </ac:spMkLst>
          </pc:spChg>
        </pc:sldLayoutChg>
      </pc:sldMasterChg>
    </pc:docChg>
  </pc:docChgLst>
  <pc:docChgLst>
    <pc:chgData name="Cristofher Rojas" userId="c7b78119ad8af3b5" providerId="LiveId" clId="{0AA8C54F-43AA-49FA-BEFE-FE48B47024E2}"/>
    <pc:docChg chg="undo redo custSel addSld delSld modSld">
      <pc:chgData name="Cristofher Rojas" userId="c7b78119ad8af3b5" providerId="LiveId" clId="{0AA8C54F-43AA-49FA-BEFE-FE48B47024E2}" dt="2022-08-19T06:29:32.404" v="182" actId="14100"/>
      <pc:docMkLst>
        <pc:docMk/>
      </pc:docMkLst>
      <pc:sldChg chg="modSp mod">
        <pc:chgData name="Cristofher Rojas" userId="c7b78119ad8af3b5" providerId="LiveId" clId="{0AA8C54F-43AA-49FA-BEFE-FE48B47024E2}" dt="2022-08-19T06:29:32.404" v="182" actId="14100"/>
        <pc:sldMkLst>
          <pc:docMk/>
          <pc:sldMk cId="0" sldId="257"/>
        </pc:sldMkLst>
        <pc:spChg chg="mod">
          <ac:chgData name="Cristofher Rojas" userId="c7b78119ad8af3b5" providerId="LiveId" clId="{0AA8C54F-43AA-49FA-BEFE-FE48B47024E2}" dt="2022-08-19T06:29:32.404" v="182" actId="14100"/>
          <ac:spMkLst>
            <pc:docMk/>
            <pc:sldMk cId="0" sldId="257"/>
            <ac:spMk id="1884" creationId="{00000000-0000-0000-0000-000000000000}"/>
          </ac:spMkLst>
        </pc:spChg>
      </pc:sldChg>
      <pc:sldChg chg="del">
        <pc:chgData name="Cristofher Rojas" userId="c7b78119ad8af3b5" providerId="LiveId" clId="{0AA8C54F-43AA-49FA-BEFE-FE48B47024E2}" dt="2022-08-19T06:18:43.239" v="3" actId="47"/>
        <pc:sldMkLst>
          <pc:docMk/>
          <pc:sldMk cId="0" sldId="258"/>
        </pc:sldMkLst>
      </pc:sldChg>
      <pc:sldChg chg="addSp delSp modSp">
        <pc:chgData name="Cristofher Rojas" userId="c7b78119ad8af3b5" providerId="LiveId" clId="{0AA8C54F-43AA-49FA-BEFE-FE48B47024E2}" dt="2022-08-19T06:18:23.863" v="1"/>
        <pc:sldMkLst>
          <pc:docMk/>
          <pc:sldMk cId="0" sldId="259"/>
        </pc:sldMkLst>
        <pc:graphicFrameChg chg="add del mod">
          <ac:chgData name="Cristofher Rojas" userId="c7b78119ad8af3b5" providerId="LiveId" clId="{0AA8C54F-43AA-49FA-BEFE-FE48B47024E2}" dt="2022-08-19T06:18:23.863" v="1"/>
          <ac:graphicFrameMkLst>
            <pc:docMk/>
            <pc:sldMk cId="0" sldId="259"/>
            <ac:graphicFrameMk id="3" creationId="{134E4DDF-D741-CB7B-4A01-2C013ED2CECB}"/>
          </ac:graphicFrameMkLst>
        </pc:graphicFrameChg>
      </pc:sldChg>
      <pc:sldChg chg="modSp mod">
        <pc:chgData name="Cristofher Rojas" userId="c7b78119ad8af3b5" providerId="LiveId" clId="{0AA8C54F-43AA-49FA-BEFE-FE48B47024E2}" dt="2022-08-19T06:29:11.977" v="171" actId="14100"/>
        <pc:sldMkLst>
          <pc:docMk/>
          <pc:sldMk cId="3104496391" sldId="291"/>
        </pc:sldMkLst>
        <pc:spChg chg="mod">
          <ac:chgData name="Cristofher Rojas" userId="c7b78119ad8af3b5" providerId="LiveId" clId="{0AA8C54F-43AA-49FA-BEFE-FE48B47024E2}" dt="2022-08-19T06:29:11.977" v="171" actId="14100"/>
          <ac:spMkLst>
            <pc:docMk/>
            <pc:sldMk cId="3104496391" sldId="291"/>
            <ac:spMk id="1884" creationId="{00000000-0000-0000-0000-000000000000}"/>
          </ac:spMkLst>
        </pc:spChg>
      </pc:sldChg>
      <pc:sldChg chg="del">
        <pc:chgData name="Cristofher Rojas" userId="c7b78119ad8af3b5" providerId="LiveId" clId="{0AA8C54F-43AA-49FA-BEFE-FE48B47024E2}" dt="2022-08-19T06:18:43.239" v="3" actId="47"/>
        <pc:sldMkLst>
          <pc:docMk/>
          <pc:sldMk cId="1702473761" sldId="346"/>
        </pc:sldMkLst>
      </pc:sldChg>
      <pc:sldChg chg="modSp add mod modClrScheme chgLayout">
        <pc:chgData name="Cristofher Rojas" userId="c7b78119ad8af3b5" providerId="LiveId" clId="{0AA8C54F-43AA-49FA-BEFE-FE48B47024E2}" dt="2022-08-19T06:23:36.731" v="52" actId="1076"/>
        <pc:sldMkLst>
          <pc:docMk/>
          <pc:sldMk cId="3908890429" sldId="360"/>
        </pc:sldMkLst>
        <pc:spChg chg="mod ord">
          <ac:chgData name="Cristofher Rojas" userId="c7b78119ad8af3b5" providerId="LiveId" clId="{0AA8C54F-43AA-49FA-BEFE-FE48B47024E2}" dt="2022-08-19T06:19:01.115" v="4" actId="700"/>
          <ac:spMkLst>
            <pc:docMk/>
            <pc:sldMk cId="3908890429" sldId="360"/>
            <ac:spMk id="2" creationId="{00000000-0000-0000-0000-000000000000}"/>
          </ac:spMkLst>
        </pc:spChg>
        <pc:spChg chg="mod">
          <ac:chgData name="Cristofher Rojas" userId="c7b78119ad8af3b5" providerId="LiveId" clId="{0AA8C54F-43AA-49FA-BEFE-FE48B47024E2}" dt="2022-08-19T06:23:36.731" v="52" actId="1076"/>
          <ac:spMkLst>
            <pc:docMk/>
            <pc:sldMk cId="3908890429" sldId="360"/>
            <ac:spMk id="3" creationId="{104FAF34-7856-2445-973A-D247E73F4CCF}"/>
          </ac:spMkLst>
        </pc:spChg>
        <pc:spChg chg="mod ord">
          <ac:chgData name="Cristofher Rojas" userId="c7b78119ad8af3b5" providerId="LiveId" clId="{0AA8C54F-43AA-49FA-BEFE-FE48B47024E2}" dt="2022-08-19T06:19:01.115" v="4" actId="700"/>
          <ac:spMkLst>
            <pc:docMk/>
            <pc:sldMk cId="3908890429" sldId="360"/>
            <ac:spMk id="5" creationId="{00000000-0000-0000-0000-000000000000}"/>
          </ac:spMkLst>
        </pc:spChg>
        <pc:spChg chg="mod">
          <ac:chgData name="Cristofher Rojas" userId="c7b78119ad8af3b5" providerId="LiveId" clId="{0AA8C54F-43AA-49FA-BEFE-FE48B47024E2}" dt="2022-08-19T06:19:01.115" v="4" actId="700"/>
          <ac:spMkLst>
            <pc:docMk/>
            <pc:sldMk cId="3908890429" sldId="360"/>
            <ac:spMk id="6" creationId="{00000000-0000-0000-0000-000000000000}"/>
          </ac:spMkLst>
        </pc:spChg>
        <pc:spChg chg="mod">
          <ac:chgData name="Cristofher Rojas" userId="c7b78119ad8af3b5" providerId="LiveId" clId="{0AA8C54F-43AA-49FA-BEFE-FE48B47024E2}" dt="2022-08-19T06:19:01.115" v="4" actId="700"/>
          <ac:spMkLst>
            <pc:docMk/>
            <pc:sldMk cId="3908890429" sldId="360"/>
            <ac:spMk id="7" creationId="{00000000-0000-0000-0000-000000000000}"/>
          </ac:spMkLst>
        </pc:spChg>
        <pc:picChg chg="mod">
          <ac:chgData name="Cristofher Rojas" userId="c7b78119ad8af3b5" providerId="LiveId" clId="{0AA8C54F-43AA-49FA-BEFE-FE48B47024E2}" dt="2022-08-19T06:23:32.459" v="50" actId="1076"/>
          <ac:picMkLst>
            <pc:docMk/>
            <pc:sldMk cId="3908890429" sldId="360"/>
            <ac:picMk id="8" creationId="{9280B35D-1814-3243-B020-3BE6AD2A5366}"/>
          </ac:picMkLst>
        </pc:picChg>
      </pc:sldChg>
      <pc:sldChg chg="addSp delSp modSp add mod modClrScheme chgLayout">
        <pc:chgData name="Cristofher Rojas" userId="c7b78119ad8af3b5" providerId="LiveId" clId="{0AA8C54F-43AA-49FA-BEFE-FE48B47024E2}" dt="2022-08-19T06:26:12.239" v="88" actId="478"/>
        <pc:sldMkLst>
          <pc:docMk/>
          <pc:sldMk cId="3164509645" sldId="361"/>
        </pc:sldMkLst>
        <pc:spChg chg="mod ord">
          <ac:chgData name="Cristofher Rojas" userId="c7b78119ad8af3b5" providerId="LiveId" clId="{0AA8C54F-43AA-49FA-BEFE-FE48B47024E2}" dt="2022-08-19T06:19:01.115" v="4" actId="700"/>
          <ac:spMkLst>
            <pc:docMk/>
            <pc:sldMk cId="3164509645" sldId="361"/>
            <ac:spMk id="2" creationId="{00000000-0000-0000-0000-000000000000}"/>
          </ac:spMkLst>
        </pc:spChg>
        <pc:spChg chg="add del mod">
          <ac:chgData name="Cristofher Rojas" userId="c7b78119ad8af3b5" providerId="LiveId" clId="{0AA8C54F-43AA-49FA-BEFE-FE48B47024E2}" dt="2022-08-19T06:26:12.239" v="88" actId="478"/>
          <ac:spMkLst>
            <pc:docMk/>
            <pc:sldMk cId="3164509645" sldId="361"/>
            <ac:spMk id="3" creationId="{C95C1623-55BE-F923-8226-C2A7F44212AC}"/>
          </ac:spMkLst>
        </pc:spChg>
        <pc:spChg chg="mod ord">
          <ac:chgData name="Cristofher Rojas" userId="c7b78119ad8af3b5" providerId="LiveId" clId="{0AA8C54F-43AA-49FA-BEFE-FE48B47024E2}" dt="2022-08-19T06:19:01.115" v="4" actId="700"/>
          <ac:spMkLst>
            <pc:docMk/>
            <pc:sldMk cId="3164509645" sldId="361"/>
            <ac:spMk id="5" creationId="{00000000-0000-0000-0000-000000000000}"/>
          </ac:spMkLst>
        </pc:spChg>
        <pc:spChg chg="mod">
          <ac:chgData name="Cristofher Rojas" userId="c7b78119ad8af3b5" providerId="LiveId" clId="{0AA8C54F-43AA-49FA-BEFE-FE48B47024E2}" dt="2022-08-19T06:19:01.115" v="4" actId="700"/>
          <ac:spMkLst>
            <pc:docMk/>
            <pc:sldMk cId="3164509645" sldId="361"/>
            <ac:spMk id="6" creationId="{00000000-0000-0000-0000-000000000000}"/>
          </ac:spMkLst>
        </pc:spChg>
      </pc:sldChg>
      <pc:sldChg chg="addSp modSp add mod modClrScheme chgLayout">
        <pc:chgData name="Cristofher Rojas" userId="c7b78119ad8af3b5" providerId="LiveId" clId="{0AA8C54F-43AA-49FA-BEFE-FE48B47024E2}" dt="2022-08-19T06:23:26.141" v="49" actId="14100"/>
        <pc:sldMkLst>
          <pc:docMk/>
          <pc:sldMk cId="430913102" sldId="373"/>
        </pc:sldMkLst>
        <pc:spChg chg="mod ord">
          <ac:chgData name="Cristofher Rojas" userId="c7b78119ad8af3b5" providerId="LiveId" clId="{0AA8C54F-43AA-49FA-BEFE-FE48B47024E2}" dt="2022-08-19T06:19:01.115" v="4" actId="700"/>
          <ac:spMkLst>
            <pc:docMk/>
            <pc:sldMk cId="430913102" sldId="373"/>
            <ac:spMk id="3" creationId="{00000000-0000-0000-0000-000000000000}"/>
          </ac:spMkLst>
        </pc:spChg>
        <pc:spChg chg="mod">
          <ac:chgData name="Cristofher Rojas" userId="c7b78119ad8af3b5" providerId="LiveId" clId="{0AA8C54F-43AA-49FA-BEFE-FE48B47024E2}" dt="2022-08-19T06:19:01.115" v="4" actId="700"/>
          <ac:spMkLst>
            <pc:docMk/>
            <pc:sldMk cId="430913102" sldId="373"/>
            <ac:spMk id="4" creationId="{00000000-0000-0000-0000-000000000000}"/>
          </ac:spMkLst>
        </pc:spChg>
        <pc:spChg chg="mod ord">
          <ac:chgData name="Cristofher Rojas" userId="c7b78119ad8af3b5" providerId="LiveId" clId="{0AA8C54F-43AA-49FA-BEFE-FE48B47024E2}" dt="2022-08-19T06:19:01.115" v="4" actId="700"/>
          <ac:spMkLst>
            <pc:docMk/>
            <pc:sldMk cId="430913102" sldId="373"/>
            <ac:spMk id="6" creationId="{00000000-0000-0000-0000-000000000000}"/>
          </ac:spMkLst>
        </pc:spChg>
        <pc:spChg chg="mod">
          <ac:chgData name="Cristofher Rojas" userId="c7b78119ad8af3b5" providerId="LiveId" clId="{0AA8C54F-43AA-49FA-BEFE-FE48B47024E2}" dt="2022-08-19T06:23:26.141" v="49" actId="14100"/>
          <ac:spMkLst>
            <pc:docMk/>
            <pc:sldMk cId="430913102" sldId="373"/>
            <ac:spMk id="21" creationId="{00000000-0000-0000-0000-000000000000}"/>
          </ac:spMkLst>
        </pc:spChg>
        <pc:picChg chg="add mod">
          <ac:chgData name="Cristofher Rojas" userId="c7b78119ad8af3b5" providerId="LiveId" clId="{0AA8C54F-43AA-49FA-BEFE-FE48B47024E2}" dt="2022-08-19T06:23:17.900" v="44" actId="27614"/>
          <ac:picMkLst>
            <pc:docMk/>
            <pc:sldMk cId="430913102" sldId="373"/>
            <ac:picMk id="5" creationId="{154EC1A7-D512-2A36-809E-38E6BD054FD3}"/>
          </ac:picMkLst>
        </pc:picChg>
      </pc:sldChg>
      <pc:sldChg chg="del">
        <pc:chgData name="Cristofher Rojas" userId="c7b78119ad8af3b5" providerId="LiveId" clId="{0AA8C54F-43AA-49FA-BEFE-FE48B47024E2}" dt="2022-08-19T06:18:43.239" v="3" actId="47"/>
        <pc:sldMkLst>
          <pc:docMk/>
          <pc:sldMk cId="755259787" sldId="376"/>
        </pc:sldMkLst>
      </pc:sldChg>
      <pc:sldChg chg="del">
        <pc:chgData name="Cristofher Rojas" userId="c7b78119ad8af3b5" providerId="LiveId" clId="{0AA8C54F-43AA-49FA-BEFE-FE48B47024E2}" dt="2022-08-19T06:18:43.239" v="3" actId="47"/>
        <pc:sldMkLst>
          <pc:docMk/>
          <pc:sldMk cId="3422623703" sldId="377"/>
        </pc:sldMkLst>
      </pc:sldChg>
      <pc:sldChg chg="del">
        <pc:chgData name="Cristofher Rojas" userId="c7b78119ad8af3b5" providerId="LiveId" clId="{0AA8C54F-43AA-49FA-BEFE-FE48B47024E2}" dt="2022-08-19T06:18:43.239" v="3" actId="47"/>
        <pc:sldMkLst>
          <pc:docMk/>
          <pc:sldMk cId="3245993116" sldId="378"/>
        </pc:sldMkLst>
      </pc:sldChg>
      <pc:sldChg chg="del">
        <pc:chgData name="Cristofher Rojas" userId="c7b78119ad8af3b5" providerId="LiveId" clId="{0AA8C54F-43AA-49FA-BEFE-FE48B47024E2}" dt="2022-08-19T06:18:43.239" v="3" actId="47"/>
        <pc:sldMkLst>
          <pc:docMk/>
          <pc:sldMk cId="2685139867" sldId="379"/>
        </pc:sldMkLst>
      </pc:sldChg>
      <pc:sldChg chg="del">
        <pc:chgData name="Cristofher Rojas" userId="c7b78119ad8af3b5" providerId="LiveId" clId="{0AA8C54F-43AA-49FA-BEFE-FE48B47024E2}" dt="2022-08-19T06:18:43.239" v="3" actId="47"/>
        <pc:sldMkLst>
          <pc:docMk/>
          <pc:sldMk cId="3894078152" sldId="381"/>
        </pc:sldMkLst>
      </pc:sldChg>
      <pc:sldChg chg="del">
        <pc:chgData name="Cristofher Rojas" userId="c7b78119ad8af3b5" providerId="LiveId" clId="{0AA8C54F-43AA-49FA-BEFE-FE48B47024E2}" dt="2022-08-19T06:18:43.239" v="3" actId="47"/>
        <pc:sldMkLst>
          <pc:docMk/>
          <pc:sldMk cId="2601223768" sldId="382"/>
        </pc:sldMkLst>
      </pc:sldChg>
      <pc:sldChg chg="addSp delSp modSp add mod modClrScheme chgLayout">
        <pc:chgData name="Cristofher Rojas" userId="c7b78119ad8af3b5" providerId="LiveId" clId="{0AA8C54F-43AA-49FA-BEFE-FE48B47024E2}" dt="2022-08-19T06:25:51.902" v="78" actId="1076"/>
        <pc:sldMkLst>
          <pc:docMk/>
          <pc:sldMk cId="553716221" sldId="383"/>
        </pc:sldMkLst>
        <pc:spChg chg="mod ord">
          <ac:chgData name="Cristofher Rojas" userId="c7b78119ad8af3b5" providerId="LiveId" clId="{0AA8C54F-43AA-49FA-BEFE-FE48B47024E2}" dt="2022-08-19T06:19:01.115" v="4" actId="700"/>
          <ac:spMkLst>
            <pc:docMk/>
            <pc:sldMk cId="553716221" sldId="383"/>
            <ac:spMk id="2" creationId="{00000000-0000-0000-0000-000000000000}"/>
          </ac:spMkLst>
        </pc:spChg>
        <pc:spChg chg="mod ord">
          <ac:chgData name="Cristofher Rojas" userId="c7b78119ad8af3b5" providerId="LiveId" clId="{0AA8C54F-43AA-49FA-BEFE-FE48B47024E2}" dt="2022-08-19T06:19:01.115" v="4" actId="700"/>
          <ac:spMkLst>
            <pc:docMk/>
            <pc:sldMk cId="553716221" sldId="383"/>
            <ac:spMk id="5" creationId="{00000000-0000-0000-0000-000000000000}"/>
          </ac:spMkLst>
        </pc:spChg>
        <pc:spChg chg="mod">
          <ac:chgData name="Cristofher Rojas" userId="c7b78119ad8af3b5" providerId="LiveId" clId="{0AA8C54F-43AA-49FA-BEFE-FE48B47024E2}" dt="2022-08-19T06:19:01.115" v="4" actId="700"/>
          <ac:spMkLst>
            <pc:docMk/>
            <pc:sldMk cId="553716221" sldId="383"/>
            <ac:spMk id="7" creationId="{00000000-0000-0000-0000-000000000000}"/>
          </ac:spMkLst>
        </pc:spChg>
        <pc:spChg chg="mod">
          <ac:chgData name="Cristofher Rojas" userId="c7b78119ad8af3b5" providerId="LiveId" clId="{0AA8C54F-43AA-49FA-BEFE-FE48B47024E2}" dt="2022-08-19T06:19:01.115" v="4" actId="700"/>
          <ac:spMkLst>
            <pc:docMk/>
            <pc:sldMk cId="553716221" sldId="383"/>
            <ac:spMk id="8" creationId="{6199FB0F-38BC-C343-B33E-8F267B341664}"/>
          </ac:spMkLst>
        </pc:spChg>
        <pc:spChg chg="mod">
          <ac:chgData name="Cristofher Rojas" userId="c7b78119ad8af3b5" providerId="LiveId" clId="{0AA8C54F-43AA-49FA-BEFE-FE48B47024E2}" dt="2022-08-19T06:24:08.952" v="69" actId="1076"/>
          <ac:spMkLst>
            <pc:docMk/>
            <pc:sldMk cId="553716221" sldId="383"/>
            <ac:spMk id="9" creationId="{B54E240A-4E16-754D-8A84-063377A9FD3B}"/>
          </ac:spMkLst>
        </pc:spChg>
        <pc:picChg chg="add mod">
          <ac:chgData name="Cristofher Rojas" userId="c7b78119ad8af3b5" providerId="LiveId" clId="{0AA8C54F-43AA-49FA-BEFE-FE48B47024E2}" dt="2022-08-19T06:25:51.902" v="78" actId="1076"/>
          <ac:picMkLst>
            <pc:docMk/>
            <pc:sldMk cId="553716221" sldId="383"/>
            <ac:picMk id="4" creationId="{22FEBF2E-549E-E1B9-015A-AD6EC6F93148}"/>
          </ac:picMkLst>
        </pc:picChg>
        <pc:picChg chg="del">
          <ac:chgData name="Cristofher Rojas" userId="c7b78119ad8af3b5" providerId="LiveId" clId="{0AA8C54F-43AA-49FA-BEFE-FE48B47024E2}" dt="2022-08-19T06:23:44.616" v="55" actId="478"/>
          <ac:picMkLst>
            <pc:docMk/>
            <pc:sldMk cId="553716221" sldId="383"/>
            <ac:picMk id="10" creationId="{F4C127B3-F075-D344-8298-7936FBB95CE4}"/>
          </ac:picMkLst>
        </pc:picChg>
      </pc:sldChg>
      <pc:sldChg chg="addSp modSp add mod modClrScheme chgLayout">
        <pc:chgData name="Cristofher Rojas" userId="c7b78119ad8af3b5" providerId="LiveId" clId="{0AA8C54F-43AA-49FA-BEFE-FE48B47024E2}" dt="2022-08-19T06:21:31.789" v="34" actId="1076"/>
        <pc:sldMkLst>
          <pc:docMk/>
          <pc:sldMk cId="65713173" sldId="384"/>
        </pc:sldMkLst>
        <pc:spChg chg="mod ord">
          <ac:chgData name="Cristofher Rojas" userId="c7b78119ad8af3b5" providerId="LiveId" clId="{0AA8C54F-43AA-49FA-BEFE-FE48B47024E2}" dt="2022-08-19T06:19:01.115" v="4" actId="700"/>
          <ac:spMkLst>
            <pc:docMk/>
            <pc:sldMk cId="65713173" sldId="384"/>
            <ac:spMk id="3" creationId="{00000000-0000-0000-0000-000000000000}"/>
          </ac:spMkLst>
        </pc:spChg>
        <pc:spChg chg="mod">
          <ac:chgData name="Cristofher Rojas" userId="c7b78119ad8af3b5" providerId="LiveId" clId="{0AA8C54F-43AA-49FA-BEFE-FE48B47024E2}" dt="2022-08-19T06:19:29.186" v="28" actId="1076"/>
          <ac:spMkLst>
            <pc:docMk/>
            <pc:sldMk cId="65713173" sldId="384"/>
            <ac:spMk id="4" creationId="{00000000-0000-0000-0000-000000000000}"/>
          </ac:spMkLst>
        </pc:spChg>
        <pc:spChg chg="mod ord">
          <ac:chgData name="Cristofher Rojas" userId="c7b78119ad8af3b5" providerId="LiveId" clId="{0AA8C54F-43AA-49FA-BEFE-FE48B47024E2}" dt="2022-08-19T06:19:01.115" v="4" actId="700"/>
          <ac:spMkLst>
            <pc:docMk/>
            <pc:sldMk cId="65713173" sldId="384"/>
            <ac:spMk id="6" creationId="{00000000-0000-0000-0000-000000000000}"/>
          </ac:spMkLst>
        </pc:spChg>
        <pc:spChg chg="mod">
          <ac:chgData name="Cristofher Rojas" userId="c7b78119ad8af3b5" providerId="LiveId" clId="{0AA8C54F-43AA-49FA-BEFE-FE48B47024E2}" dt="2022-08-19T06:19:33.728" v="29" actId="14100"/>
          <ac:spMkLst>
            <pc:docMk/>
            <pc:sldMk cId="65713173" sldId="384"/>
            <ac:spMk id="21" creationId="{00000000-0000-0000-0000-000000000000}"/>
          </ac:spMkLst>
        </pc:spChg>
        <pc:picChg chg="add mod">
          <ac:chgData name="Cristofher Rojas" userId="c7b78119ad8af3b5" providerId="LiveId" clId="{0AA8C54F-43AA-49FA-BEFE-FE48B47024E2}" dt="2022-08-19T06:21:31.789" v="34" actId="1076"/>
          <ac:picMkLst>
            <pc:docMk/>
            <pc:sldMk cId="65713173" sldId="384"/>
            <ac:picMk id="5" creationId="{41EC071A-62F3-7882-7096-511C91E61C94}"/>
          </ac:picMkLst>
        </pc:picChg>
      </pc:sldChg>
      <pc:sldChg chg="modSp add mod modClrScheme chgLayout">
        <pc:chgData name="Cristofher Rojas" userId="c7b78119ad8af3b5" providerId="LiveId" clId="{0AA8C54F-43AA-49FA-BEFE-FE48B47024E2}" dt="2022-08-19T06:26:10.787" v="86" actId="14100"/>
        <pc:sldMkLst>
          <pc:docMk/>
          <pc:sldMk cId="3128846798" sldId="385"/>
        </pc:sldMkLst>
        <pc:spChg chg="mod ord">
          <ac:chgData name="Cristofher Rojas" userId="c7b78119ad8af3b5" providerId="LiveId" clId="{0AA8C54F-43AA-49FA-BEFE-FE48B47024E2}" dt="2022-08-19T06:19:01.115" v="4" actId="700"/>
          <ac:spMkLst>
            <pc:docMk/>
            <pc:sldMk cId="3128846798" sldId="385"/>
            <ac:spMk id="2" creationId="{00000000-0000-0000-0000-000000000000}"/>
          </ac:spMkLst>
        </pc:spChg>
        <pc:spChg chg="mod ord">
          <ac:chgData name="Cristofher Rojas" userId="c7b78119ad8af3b5" providerId="LiveId" clId="{0AA8C54F-43AA-49FA-BEFE-FE48B47024E2}" dt="2022-08-19T06:19:01.115" v="4" actId="700"/>
          <ac:spMkLst>
            <pc:docMk/>
            <pc:sldMk cId="3128846798" sldId="385"/>
            <ac:spMk id="5" creationId="{00000000-0000-0000-0000-000000000000}"/>
          </ac:spMkLst>
        </pc:spChg>
        <pc:spChg chg="mod">
          <ac:chgData name="Cristofher Rojas" userId="c7b78119ad8af3b5" providerId="LiveId" clId="{0AA8C54F-43AA-49FA-BEFE-FE48B47024E2}" dt="2022-08-19T06:19:01.115" v="4" actId="700"/>
          <ac:spMkLst>
            <pc:docMk/>
            <pc:sldMk cId="3128846798" sldId="385"/>
            <ac:spMk id="6" creationId="{00000000-0000-0000-0000-000000000000}"/>
          </ac:spMkLst>
        </pc:spChg>
        <pc:spChg chg="mod">
          <ac:chgData name="Cristofher Rojas" userId="c7b78119ad8af3b5" providerId="LiveId" clId="{0AA8C54F-43AA-49FA-BEFE-FE48B47024E2}" dt="2022-08-19T06:26:10.787" v="86" actId="14100"/>
          <ac:spMkLst>
            <pc:docMk/>
            <pc:sldMk cId="3128846798" sldId="385"/>
            <ac:spMk id="7" creationId="{00000000-0000-0000-0000-000000000000}"/>
          </ac:spMkLst>
        </pc:spChg>
      </pc:sldChg>
      <pc:sldChg chg="modSp add mod modClrScheme chgLayout">
        <pc:chgData name="Cristofher Rojas" userId="c7b78119ad8af3b5" providerId="LiveId" clId="{0AA8C54F-43AA-49FA-BEFE-FE48B47024E2}" dt="2022-08-19T06:26:21.994" v="90" actId="14100"/>
        <pc:sldMkLst>
          <pc:docMk/>
          <pc:sldMk cId="768948622" sldId="386"/>
        </pc:sldMkLst>
        <pc:spChg chg="mod ord">
          <ac:chgData name="Cristofher Rojas" userId="c7b78119ad8af3b5" providerId="LiveId" clId="{0AA8C54F-43AA-49FA-BEFE-FE48B47024E2}" dt="2022-08-19T06:19:01.115" v="4" actId="700"/>
          <ac:spMkLst>
            <pc:docMk/>
            <pc:sldMk cId="768948622" sldId="386"/>
            <ac:spMk id="2" creationId="{00000000-0000-0000-0000-000000000000}"/>
          </ac:spMkLst>
        </pc:spChg>
        <pc:spChg chg="mod ord">
          <ac:chgData name="Cristofher Rojas" userId="c7b78119ad8af3b5" providerId="LiveId" clId="{0AA8C54F-43AA-49FA-BEFE-FE48B47024E2}" dt="2022-08-19T06:19:01.115" v="4" actId="700"/>
          <ac:spMkLst>
            <pc:docMk/>
            <pc:sldMk cId="768948622" sldId="386"/>
            <ac:spMk id="5" creationId="{00000000-0000-0000-0000-000000000000}"/>
          </ac:spMkLst>
        </pc:spChg>
        <pc:spChg chg="mod">
          <ac:chgData name="Cristofher Rojas" userId="c7b78119ad8af3b5" providerId="LiveId" clId="{0AA8C54F-43AA-49FA-BEFE-FE48B47024E2}" dt="2022-08-19T06:19:01.115" v="4" actId="700"/>
          <ac:spMkLst>
            <pc:docMk/>
            <pc:sldMk cId="768948622" sldId="386"/>
            <ac:spMk id="6" creationId="{00000000-0000-0000-0000-000000000000}"/>
          </ac:spMkLst>
        </pc:spChg>
        <pc:spChg chg="mod">
          <ac:chgData name="Cristofher Rojas" userId="c7b78119ad8af3b5" providerId="LiveId" clId="{0AA8C54F-43AA-49FA-BEFE-FE48B47024E2}" dt="2022-08-19T06:26:21.994" v="90" actId="14100"/>
          <ac:spMkLst>
            <pc:docMk/>
            <pc:sldMk cId="768948622" sldId="386"/>
            <ac:spMk id="7" creationId="{00000000-0000-0000-0000-000000000000}"/>
          </ac:spMkLst>
        </pc:spChg>
      </pc:sldChg>
      <pc:sldChg chg="addSp delSp modSp add mod modClrScheme chgLayout">
        <pc:chgData name="Cristofher Rojas" userId="c7b78119ad8af3b5" providerId="LiveId" clId="{0AA8C54F-43AA-49FA-BEFE-FE48B47024E2}" dt="2022-08-19T06:19:10.483" v="23" actId="478"/>
        <pc:sldMkLst>
          <pc:docMk/>
          <pc:sldMk cId="227788974" sldId="387"/>
        </pc:sldMkLst>
        <pc:spChg chg="mod ord">
          <ac:chgData name="Cristofher Rojas" userId="c7b78119ad8af3b5" providerId="LiveId" clId="{0AA8C54F-43AA-49FA-BEFE-FE48B47024E2}" dt="2022-08-19T06:19:01.115" v="4" actId="700"/>
          <ac:spMkLst>
            <pc:docMk/>
            <pc:sldMk cId="227788974" sldId="387"/>
            <ac:spMk id="3" creationId="{00000000-0000-0000-0000-000000000000}"/>
          </ac:spMkLst>
        </pc:spChg>
        <pc:spChg chg="mod">
          <ac:chgData name="Cristofher Rojas" userId="c7b78119ad8af3b5" providerId="LiveId" clId="{0AA8C54F-43AA-49FA-BEFE-FE48B47024E2}" dt="2022-08-19T06:19:01.115" v="4" actId="700"/>
          <ac:spMkLst>
            <pc:docMk/>
            <pc:sldMk cId="227788974" sldId="387"/>
            <ac:spMk id="4" creationId="{00000000-0000-0000-0000-000000000000}"/>
          </ac:spMkLst>
        </pc:spChg>
        <pc:spChg chg="mod ord">
          <ac:chgData name="Cristofher Rojas" userId="c7b78119ad8af3b5" providerId="LiveId" clId="{0AA8C54F-43AA-49FA-BEFE-FE48B47024E2}" dt="2022-08-19T06:19:01.115" v="4" actId="700"/>
          <ac:spMkLst>
            <pc:docMk/>
            <pc:sldMk cId="227788974" sldId="387"/>
            <ac:spMk id="6" creationId="{00000000-0000-0000-0000-000000000000}"/>
          </ac:spMkLst>
        </pc:spChg>
        <pc:spChg chg="add del mod">
          <ac:chgData name="Cristofher Rojas" userId="c7b78119ad8af3b5" providerId="LiveId" clId="{0AA8C54F-43AA-49FA-BEFE-FE48B47024E2}" dt="2022-08-19T06:19:10.483" v="23" actId="478"/>
          <ac:spMkLst>
            <pc:docMk/>
            <pc:sldMk cId="227788974" sldId="387"/>
            <ac:spMk id="8" creationId="{CF45DED4-6F84-36E8-D497-D6B0A0C49AC7}"/>
          </ac:spMkLst>
        </pc:spChg>
      </pc:sldChg>
      <pc:sldChg chg="modSp add mod modClrScheme modAnim chgLayout">
        <pc:chgData name="Cristofher Rojas" userId="c7b78119ad8af3b5" providerId="LiveId" clId="{0AA8C54F-43AA-49FA-BEFE-FE48B47024E2}" dt="2022-08-19T06:26:31.300" v="93" actId="20577"/>
        <pc:sldMkLst>
          <pc:docMk/>
          <pc:sldMk cId="2950295307" sldId="388"/>
        </pc:sldMkLst>
        <pc:spChg chg="mod ord">
          <ac:chgData name="Cristofher Rojas" userId="c7b78119ad8af3b5" providerId="LiveId" clId="{0AA8C54F-43AA-49FA-BEFE-FE48B47024E2}" dt="2022-08-19T06:19:01.115" v="4" actId="700"/>
          <ac:spMkLst>
            <pc:docMk/>
            <pc:sldMk cId="2950295307" sldId="388"/>
            <ac:spMk id="2" creationId="{00000000-0000-0000-0000-000000000000}"/>
          </ac:spMkLst>
        </pc:spChg>
        <pc:spChg chg="mod ord">
          <ac:chgData name="Cristofher Rojas" userId="c7b78119ad8af3b5" providerId="LiveId" clId="{0AA8C54F-43AA-49FA-BEFE-FE48B47024E2}" dt="2022-08-19T06:19:01.115" v="4" actId="700"/>
          <ac:spMkLst>
            <pc:docMk/>
            <pc:sldMk cId="2950295307" sldId="388"/>
            <ac:spMk id="5" creationId="{00000000-0000-0000-0000-000000000000}"/>
          </ac:spMkLst>
        </pc:spChg>
        <pc:spChg chg="mod">
          <ac:chgData name="Cristofher Rojas" userId="c7b78119ad8af3b5" providerId="LiveId" clId="{0AA8C54F-43AA-49FA-BEFE-FE48B47024E2}" dt="2022-08-19T06:19:01.115" v="4" actId="700"/>
          <ac:spMkLst>
            <pc:docMk/>
            <pc:sldMk cId="2950295307" sldId="388"/>
            <ac:spMk id="6" creationId="{00000000-0000-0000-0000-000000000000}"/>
          </ac:spMkLst>
        </pc:spChg>
        <pc:spChg chg="mod">
          <ac:chgData name="Cristofher Rojas" userId="c7b78119ad8af3b5" providerId="LiveId" clId="{0AA8C54F-43AA-49FA-BEFE-FE48B47024E2}" dt="2022-08-19T06:26:31.300" v="93" actId="20577"/>
          <ac:spMkLst>
            <pc:docMk/>
            <pc:sldMk cId="2950295307" sldId="388"/>
            <ac:spMk id="7" creationId="{00000000-0000-0000-0000-000000000000}"/>
          </ac:spMkLst>
        </pc:spChg>
      </pc:sldChg>
      <pc:sldChg chg="modSp add mod modClrScheme chgLayout">
        <pc:chgData name="Cristofher Rojas" userId="c7b78119ad8af3b5" providerId="LiveId" clId="{0AA8C54F-43AA-49FA-BEFE-FE48B47024E2}" dt="2022-08-19T06:19:01.115" v="4" actId="700"/>
        <pc:sldMkLst>
          <pc:docMk/>
          <pc:sldMk cId="1480231162" sldId="389"/>
        </pc:sldMkLst>
        <pc:spChg chg="mod ord">
          <ac:chgData name="Cristofher Rojas" userId="c7b78119ad8af3b5" providerId="LiveId" clId="{0AA8C54F-43AA-49FA-BEFE-FE48B47024E2}" dt="2022-08-19T06:19:01.115" v="4" actId="700"/>
          <ac:spMkLst>
            <pc:docMk/>
            <pc:sldMk cId="1480231162" sldId="389"/>
            <ac:spMk id="2" creationId="{00000000-0000-0000-0000-000000000000}"/>
          </ac:spMkLst>
        </pc:spChg>
        <pc:spChg chg="mod ord">
          <ac:chgData name="Cristofher Rojas" userId="c7b78119ad8af3b5" providerId="LiveId" clId="{0AA8C54F-43AA-49FA-BEFE-FE48B47024E2}" dt="2022-08-19T06:19:01.115" v="4" actId="700"/>
          <ac:spMkLst>
            <pc:docMk/>
            <pc:sldMk cId="1480231162" sldId="389"/>
            <ac:spMk id="5" creationId="{00000000-0000-0000-0000-000000000000}"/>
          </ac:spMkLst>
        </pc:spChg>
        <pc:spChg chg="mod">
          <ac:chgData name="Cristofher Rojas" userId="c7b78119ad8af3b5" providerId="LiveId" clId="{0AA8C54F-43AA-49FA-BEFE-FE48B47024E2}" dt="2022-08-19T06:19:01.115" v="4" actId="700"/>
          <ac:spMkLst>
            <pc:docMk/>
            <pc:sldMk cId="1480231162" sldId="389"/>
            <ac:spMk id="6" creationId="{00000000-0000-0000-0000-000000000000}"/>
          </ac:spMkLst>
        </pc:spChg>
        <pc:spChg chg="mod">
          <ac:chgData name="Cristofher Rojas" userId="c7b78119ad8af3b5" providerId="LiveId" clId="{0AA8C54F-43AA-49FA-BEFE-FE48B47024E2}" dt="2022-08-19T06:19:01.115" v="4" actId="700"/>
          <ac:spMkLst>
            <pc:docMk/>
            <pc:sldMk cId="1480231162" sldId="389"/>
            <ac:spMk id="17" creationId="{00000000-0000-0000-0000-000000000000}"/>
          </ac:spMkLst>
        </pc:spChg>
      </pc:sldChg>
      <pc:sldChg chg="addSp delSp modSp add mod modClrScheme modAnim chgLayout">
        <pc:chgData name="Cristofher Rojas" userId="c7b78119ad8af3b5" providerId="LiveId" clId="{0AA8C54F-43AA-49FA-BEFE-FE48B47024E2}" dt="2022-08-19T06:28:17.029" v="129" actId="1076"/>
        <pc:sldMkLst>
          <pc:docMk/>
          <pc:sldMk cId="3508516960" sldId="390"/>
        </pc:sldMkLst>
        <pc:spChg chg="mod ord">
          <ac:chgData name="Cristofher Rojas" userId="c7b78119ad8af3b5" providerId="LiveId" clId="{0AA8C54F-43AA-49FA-BEFE-FE48B47024E2}" dt="2022-08-19T06:19:01.115" v="4" actId="700"/>
          <ac:spMkLst>
            <pc:docMk/>
            <pc:sldMk cId="3508516960" sldId="390"/>
            <ac:spMk id="2" creationId="{00000000-0000-0000-0000-000000000000}"/>
          </ac:spMkLst>
        </pc:spChg>
        <pc:spChg chg="mod ord">
          <ac:chgData name="Cristofher Rojas" userId="c7b78119ad8af3b5" providerId="LiveId" clId="{0AA8C54F-43AA-49FA-BEFE-FE48B47024E2}" dt="2022-08-19T06:19:01.115" v="4" actId="700"/>
          <ac:spMkLst>
            <pc:docMk/>
            <pc:sldMk cId="3508516960" sldId="390"/>
            <ac:spMk id="5" creationId="{00000000-0000-0000-0000-000000000000}"/>
          </ac:spMkLst>
        </pc:spChg>
        <pc:spChg chg="mod">
          <ac:chgData name="Cristofher Rojas" userId="c7b78119ad8af3b5" providerId="LiveId" clId="{0AA8C54F-43AA-49FA-BEFE-FE48B47024E2}" dt="2022-08-19T06:19:01.115" v="4" actId="700"/>
          <ac:spMkLst>
            <pc:docMk/>
            <pc:sldMk cId="3508516960" sldId="390"/>
            <ac:spMk id="7" creationId="{00000000-0000-0000-0000-000000000000}"/>
          </ac:spMkLst>
        </pc:spChg>
        <pc:spChg chg="mod">
          <ac:chgData name="Cristofher Rojas" userId="c7b78119ad8af3b5" providerId="LiveId" clId="{0AA8C54F-43AA-49FA-BEFE-FE48B47024E2}" dt="2022-08-19T06:19:01.115" v="4" actId="700"/>
          <ac:spMkLst>
            <pc:docMk/>
            <pc:sldMk cId="3508516960" sldId="390"/>
            <ac:spMk id="8" creationId="{6199FB0F-38BC-C343-B33E-8F267B341664}"/>
          </ac:spMkLst>
        </pc:spChg>
        <pc:spChg chg="mod">
          <ac:chgData name="Cristofher Rojas" userId="c7b78119ad8af3b5" providerId="LiveId" clId="{0AA8C54F-43AA-49FA-BEFE-FE48B47024E2}" dt="2022-08-19T06:28:17.029" v="129" actId="1076"/>
          <ac:spMkLst>
            <pc:docMk/>
            <pc:sldMk cId="3508516960" sldId="390"/>
            <ac:spMk id="9" creationId="{B54E240A-4E16-754D-8A84-063377A9FD3B}"/>
          </ac:spMkLst>
        </pc:spChg>
        <pc:picChg chg="add mod">
          <ac:chgData name="Cristofher Rojas" userId="c7b78119ad8af3b5" providerId="LiveId" clId="{0AA8C54F-43AA-49FA-BEFE-FE48B47024E2}" dt="2022-08-19T06:27:55.032" v="113" actId="1076"/>
          <ac:picMkLst>
            <pc:docMk/>
            <pc:sldMk cId="3508516960" sldId="390"/>
            <ac:picMk id="3" creationId="{69199DEF-EB62-8DE6-1478-E15E2CA214BC}"/>
          </ac:picMkLst>
        </pc:picChg>
        <pc:picChg chg="del">
          <ac:chgData name="Cristofher Rojas" userId="c7b78119ad8af3b5" providerId="LiveId" clId="{0AA8C54F-43AA-49FA-BEFE-FE48B47024E2}" dt="2022-08-19T06:27:51.978" v="111" actId="478"/>
          <ac:picMkLst>
            <pc:docMk/>
            <pc:sldMk cId="3508516960" sldId="390"/>
            <ac:picMk id="10" creationId="{F4C127B3-F075-D344-8298-7936FBB95CE4}"/>
          </ac:picMkLst>
        </pc:picChg>
      </pc:sldChg>
      <pc:sldChg chg="modSp add mod modClrScheme chgLayout">
        <pc:chgData name="Cristofher Rojas" userId="c7b78119ad8af3b5" providerId="LiveId" clId="{0AA8C54F-43AA-49FA-BEFE-FE48B47024E2}" dt="2022-08-19T06:19:01.115" v="4" actId="700"/>
        <pc:sldMkLst>
          <pc:docMk/>
          <pc:sldMk cId="412719376" sldId="391"/>
        </pc:sldMkLst>
        <pc:spChg chg="mod ord">
          <ac:chgData name="Cristofher Rojas" userId="c7b78119ad8af3b5" providerId="LiveId" clId="{0AA8C54F-43AA-49FA-BEFE-FE48B47024E2}" dt="2022-08-19T06:19:01.115" v="4" actId="700"/>
          <ac:spMkLst>
            <pc:docMk/>
            <pc:sldMk cId="412719376" sldId="391"/>
            <ac:spMk id="2" creationId="{00000000-0000-0000-0000-000000000000}"/>
          </ac:spMkLst>
        </pc:spChg>
        <pc:spChg chg="mod ord">
          <ac:chgData name="Cristofher Rojas" userId="c7b78119ad8af3b5" providerId="LiveId" clId="{0AA8C54F-43AA-49FA-BEFE-FE48B47024E2}" dt="2022-08-19T06:19:01.115" v="4" actId="700"/>
          <ac:spMkLst>
            <pc:docMk/>
            <pc:sldMk cId="412719376" sldId="391"/>
            <ac:spMk id="5" creationId="{00000000-0000-0000-0000-000000000000}"/>
          </ac:spMkLst>
        </pc:spChg>
        <pc:spChg chg="mod">
          <ac:chgData name="Cristofher Rojas" userId="c7b78119ad8af3b5" providerId="LiveId" clId="{0AA8C54F-43AA-49FA-BEFE-FE48B47024E2}" dt="2022-08-19T06:19:01.115" v="4" actId="700"/>
          <ac:spMkLst>
            <pc:docMk/>
            <pc:sldMk cId="412719376" sldId="391"/>
            <ac:spMk id="6" creationId="{00000000-0000-0000-0000-000000000000}"/>
          </ac:spMkLst>
        </pc:spChg>
        <pc:spChg chg="mod">
          <ac:chgData name="Cristofher Rojas" userId="c7b78119ad8af3b5" providerId="LiveId" clId="{0AA8C54F-43AA-49FA-BEFE-FE48B47024E2}" dt="2022-08-19T06:19:01.115" v="4" actId="700"/>
          <ac:spMkLst>
            <pc:docMk/>
            <pc:sldMk cId="412719376" sldId="391"/>
            <ac:spMk id="7" creationId="{00000000-0000-0000-0000-000000000000}"/>
          </ac:spMkLst>
        </pc:spChg>
      </pc:sldChg>
      <pc:sldChg chg="modSp add mod modClrScheme chgLayout">
        <pc:chgData name="Cristofher Rojas" userId="c7b78119ad8af3b5" providerId="LiveId" clId="{0AA8C54F-43AA-49FA-BEFE-FE48B47024E2}" dt="2022-08-19T06:19:01.115" v="4" actId="700"/>
        <pc:sldMkLst>
          <pc:docMk/>
          <pc:sldMk cId="1468417643" sldId="392"/>
        </pc:sldMkLst>
        <pc:spChg chg="mod ord">
          <ac:chgData name="Cristofher Rojas" userId="c7b78119ad8af3b5" providerId="LiveId" clId="{0AA8C54F-43AA-49FA-BEFE-FE48B47024E2}" dt="2022-08-19T06:19:01.115" v="4" actId="700"/>
          <ac:spMkLst>
            <pc:docMk/>
            <pc:sldMk cId="1468417643" sldId="392"/>
            <ac:spMk id="2" creationId="{00000000-0000-0000-0000-000000000000}"/>
          </ac:spMkLst>
        </pc:spChg>
        <pc:spChg chg="mod ord">
          <ac:chgData name="Cristofher Rojas" userId="c7b78119ad8af3b5" providerId="LiveId" clId="{0AA8C54F-43AA-49FA-BEFE-FE48B47024E2}" dt="2022-08-19T06:19:01.115" v="4" actId="700"/>
          <ac:spMkLst>
            <pc:docMk/>
            <pc:sldMk cId="1468417643" sldId="392"/>
            <ac:spMk id="5" creationId="{00000000-0000-0000-0000-000000000000}"/>
          </ac:spMkLst>
        </pc:spChg>
        <pc:spChg chg="mod">
          <ac:chgData name="Cristofher Rojas" userId="c7b78119ad8af3b5" providerId="LiveId" clId="{0AA8C54F-43AA-49FA-BEFE-FE48B47024E2}" dt="2022-08-19T06:19:01.115" v="4" actId="700"/>
          <ac:spMkLst>
            <pc:docMk/>
            <pc:sldMk cId="1468417643" sldId="392"/>
            <ac:spMk id="6" creationId="{00000000-0000-0000-0000-000000000000}"/>
          </ac:spMkLst>
        </pc:spChg>
        <pc:spChg chg="mod">
          <ac:chgData name="Cristofher Rojas" userId="c7b78119ad8af3b5" providerId="LiveId" clId="{0AA8C54F-43AA-49FA-BEFE-FE48B47024E2}" dt="2022-08-19T06:19:01.115" v="4" actId="700"/>
          <ac:spMkLst>
            <pc:docMk/>
            <pc:sldMk cId="1468417643" sldId="392"/>
            <ac:spMk id="7" creationId="{00000000-0000-0000-0000-000000000000}"/>
          </ac:spMkLst>
        </pc:spChg>
      </pc:sldChg>
      <pc:sldChg chg="addSp delSp modSp add mod modClrScheme chgLayout">
        <pc:chgData name="Cristofher Rojas" userId="c7b78119ad8af3b5" providerId="LiveId" clId="{0AA8C54F-43AA-49FA-BEFE-FE48B47024E2}" dt="2022-08-19T06:27:10.054" v="104" actId="478"/>
        <pc:sldMkLst>
          <pc:docMk/>
          <pc:sldMk cId="1566868853" sldId="393"/>
        </pc:sldMkLst>
        <pc:spChg chg="mod ord">
          <ac:chgData name="Cristofher Rojas" userId="c7b78119ad8af3b5" providerId="LiveId" clId="{0AA8C54F-43AA-49FA-BEFE-FE48B47024E2}" dt="2022-08-19T06:19:01.115" v="4" actId="700"/>
          <ac:spMkLst>
            <pc:docMk/>
            <pc:sldMk cId="1566868853" sldId="393"/>
            <ac:spMk id="2" creationId="{00000000-0000-0000-0000-000000000000}"/>
          </ac:spMkLst>
        </pc:spChg>
        <pc:spChg chg="add del mod">
          <ac:chgData name="Cristofher Rojas" userId="c7b78119ad8af3b5" providerId="LiveId" clId="{0AA8C54F-43AA-49FA-BEFE-FE48B47024E2}" dt="2022-08-19T06:27:10.054" v="104" actId="478"/>
          <ac:spMkLst>
            <pc:docMk/>
            <pc:sldMk cId="1566868853" sldId="393"/>
            <ac:spMk id="4" creationId="{53A59EE2-DA89-8C79-2100-30DA693BFE7E}"/>
          </ac:spMkLst>
        </pc:spChg>
        <pc:spChg chg="mod ord">
          <ac:chgData name="Cristofher Rojas" userId="c7b78119ad8af3b5" providerId="LiveId" clId="{0AA8C54F-43AA-49FA-BEFE-FE48B47024E2}" dt="2022-08-19T06:19:01.115" v="4" actId="700"/>
          <ac:spMkLst>
            <pc:docMk/>
            <pc:sldMk cId="1566868853" sldId="393"/>
            <ac:spMk id="5" creationId="{00000000-0000-0000-0000-000000000000}"/>
          </ac:spMkLst>
        </pc:spChg>
        <pc:spChg chg="mod">
          <ac:chgData name="Cristofher Rojas" userId="c7b78119ad8af3b5" providerId="LiveId" clId="{0AA8C54F-43AA-49FA-BEFE-FE48B47024E2}" dt="2022-08-19T06:19:01.115" v="4" actId="700"/>
          <ac:spMkLst>
            <pc:docMk/>
            <pc:sldMk cId="1566868853" sldId="393"/>
            <ac:spMk id="6" creationId="{00000000-0000-0000-0000-000000000000}"/>
          </ac:spMkLst>
        </pc:spChg>
      </pc:sldChg>
      <pc:sldChg chg="addSp delSp modSp add mod modClrScheme chgLayout">
        <pc:chgData name="Cristofher Rojas" userId="c7b78119ad8af3b5" providerId="LiveId" clId="{0AA8C54F-43AA-49FA-BEFE-FE48B47024E2}" dt="2022-08-19T06:27:16.197" v="106" actId="1076"/>
        <pc:sldMkLst>
          <pc:docMk/>
          <pc:sldMk cId="1866487908" sldId="394"/>
        </pc:sldMkLst>
        <pc:spChg chg="mod ord">
          <ac:chgData name="Cristofher Rojas" userId="c7b78119ad8af3b5" providerId="LiveId" clId="{0AA8C54F-43AA-49FA-BEFE-FE48B47024E2}" dt="2022-08-19T06:19:01.115" v="4" actId="700"/>
          <ac:spMkLst>
            <pc:docMk/>
            <pc:sldMk cId="1866487908" sldId="394"/>
            <ac:spMk id="2" creationId="{00000000-0000-0000-0000-000000000000}"/>
          </ac:spMkLst>
        </pc:spChg>
        <pc:spChg chg="add del mod">
          <ac:chgData name="Cristofher Rojas" userId="c7b78119ad8af3b5" providerId="LiveId" clId="{0AA8C54F-43AA-49FA-BEFE-FE48B47024E2}" dt="2022-08-19T06:27:13.164" v="105" actId="478"/>
          <ac:spMkLst>
            <pc:docMk/>
            <pc:sldMk cId="1866487908" sldId="394"/>
            <ac:spMk id="3" creationId="{C4208BB2-1C11-5C9C-14A1-734BB340CBFC}"/>
          </ac:spMkLst>
        </pc:spChg>
        <pc:spChg chg="mod ord">
          <ac:chgData name="Cristofher Rojas" userId="c7b78119ad8af3b5" providerId="LiveId" clId="{0AA8C54F-43AA-49FA-BEFE-FE48B47024E2}" dt="2022-08-19T06:19:01.115" v="4" actId="700"/>
          <ac:spMkLst>
            <pc:docMk/>
            <pc:sldMk cId="1866487908" sldId="394"/>
            <ac:spMk id="5" creationId="{00000000-0000-0000-0000-000000000000}"/>
          </ac:spMkLst>
        </pc:spChg>
        <pc:spChg chg="mod">
          <ac:chgData name="Cristofher Rojas" userId="c7b78119ad8af3b5" providerId="LiveId" clId="{0AA8C54F-43AA-49FA-BEFE-FE48B47024E2}" dt="2022-08-19T06:19:01.115" v="4" actId="700"/>
          <ac:spMkLst>
            <pc:docMk/>
            <pc:sldMk cId="1866487908" sldId="394"/>
            <ac:spMk id="6" creationId="{00000000-0000-0000-0000-000000000000}"/>
          </ac:spMkLst>
        </pc:spChg>
        <pc:picChg chg="mod">
          <ac:chgData name="Cristofher Rojas" userId="c7b78119ad8af3b5" providerId="LiveId" clId="{0AA8C54F-43AA-49FA-BEFE-FE48B47024E2}" dt="2022-08-19T06:27:16.197" v="106" actId="1076"/>
          <ac:picMkLst>
            <pc:docMk/>
            <pc:sldMk cId="1866487908" sldId="394"/>
            <ac:picMk id="9" creationId="{100FD1CD-59B1-5D4E-96D0-16ED1832B8CB}"/>
          </ac:picMkLst>
        </pc:picChg>
      </pc:sldChg>
      <pc:sldChg chg="addSp delSp modSp add mod modClrScheme chgLayout">
        <pc:chgData name="Cristofher Rojas" userId="c7b78119ad8af3b5" providerId="LiveId" clId="{0AA8C54F-43AA-49FA-BEFE-FE48B47024E2}" dt="2022-08-19T06:27:18.981" v="107" actId="478"/>
        <pc:sldMkLst>
          <pc:docMk/>
          <pc:sldMk cId="2709262244" sldId="395"/>
        </pc:sldMkLst>
        <pc:spChg chg="mod ord">
          <ac:chgData name="Cristofher Rojas" userId="c7b78119ad8af3b5" providerId="LiveId" clId="{0AA8C54F-43AA-49FA-BEFE-FE48B47024E2}" dt="2022-08-19T06:19:01.115" v="4" actId="700"/>
          <ac:spMkLst>
            <pc:docMk/>
            <pc:sldMk cId="2709262244" sldId="395"/>
            <ac:spMk id="2" creationId="{00000000-0000-0000-0000-000000000000}"/>
          </ac:spMkLst>
        </pc:spChg>
        <pc:spChg chg="add del mod">
          <ac:chgData name="Cristofher Rojas" userId="c7b78119ad8af3b5" providerId="LiveId" clId="{0AA8C54F-43AA-49FA-BEFE-FE48B47024E2}" dt="2022-08-19T06:27:18.981" v="107" actId="478"/>
          <ac:spMkLst>
            <pc:docMk/>
            <pc:sldMk cId="2709262244" sldId="395"/>
            <ac:spMk id="3" creationId="{BD14ACC7-38C4-CB16-44D6-05FE3069CE20}"/>
          </ac:spMkLst>
        </pc:spChg>
        <pc:spChg chg="mod ord">
          <ac:chgData name="Cristofher Rojas" userId="c7b78119ad8af3b5" providerId="LiveId" clId="{0AA8C54F-43AA-49FA-BEFE-FE48B47024E2}" dt="2022-08-19T06:19:01.115" v="4" actId="700"/>
          <ac:spMkLst>
            <pc:docMk/>
            <pc:sldMk cId="2709262244" sldId="395"/>
            <ac:spMk id="5" creationId="{00000000-0000-0000-0000-000000000000}"/>
          </ac:spMkLst>
        </pc:spChg>
        <pc:spChg chg="mod">
          <ac:chgData name="Cristofher Rojas" userId="c7b78119ad8af3b5" providerId="LiveId" clId="{0AA8C54F-43AA-49FA-BEFE-FE48B47024E2}" dt="2022-08-19T06:19:01.115" v="4" actId="700"/>
          <ac:spMkLst>
            <pc:docMk/>
            <pc:sldMk cId="2709262244" sldId="395"/>
            <ac:spMk id="6" creationId="{00000000-0000-0000-0000-000000000000}"/>
          </ac:spMkLst>
        </pc:spChg>
      </pc:sldChg>
      <pc:sldChg chg="addSp delSp modSp add mod modClrScheme chgLayout">
        <pc:chgData name="Cristofher Rojas" userId="c7b78119ad8af3b5" providerId="LiveId" clId="{0AA8C54F-43AA-49FA-BEFE-FE48B47024E2}" dt="2022-08-19T06:27:33.364" v="110" actId="1076"/>
        <pc:sldMkLst>
          <pc:docMk/>
          <pc:sldMk cId="3376519692" sldId="396"/>
        </pc:sldMkLst>
        <pc:spChg chg="mod ord">
          <ac:chgData name="Cristofher Rojas" userId="c7b78119ad8af3b5" providerId="LiveId" clId="{0AA8C54F-43AA-49FA-BEFE-FE48B47024E2}" dt="2022-08-19T06:19:01.115" v="4" actId="700"/>
          <ac:spMkLst>
            <pc:docMk/>
            <pc:sldMk cId="3376519692" sldId="396"/>
            <ac:spMk id="2" creationId="{00000000-0000-0000-0000-000000000000}"/>
          </ac:spMkLst>
        </pc:spChg>
        <pc:spChg chg="add del mod">
          <ac:chgData name="Cristofher Rojas" userId="c7b78119ad8af3b5" providerId="LiveId" clId="{0AA8C54F-43AA-49FA-BEFE-FE48B47024E2}" dt="2022-08-19T06:27:22.444" v="108" actId="478"/>
          <ac:spMkLst>
            <pc:docMk/>
            <pc:sldMk cId="3376519692" sldId="396"/>
            <ac:spMk id="3" creationId="{A5E173CF-4778-FAFC-0B47-351590F63BDB}"/>
          </ac:spMkLst>
        </pc:spChg>
        <pc:spChg chg="mod ord">
          <ac:chgData name="Cristofher Rojas" userId="c7b78119ad8af3b5" providerId="LiveId" clId="{0AA8C54F-43AA-49FA-BEFE-FE48B47024E2}" dt="2022-08-19T06:19:01.115" v="4" actId="700"/>
          <ac:spMkLst>
            <pc:docMk/>
            <pc:sldMk cId="3376519692" sldId="396"/>
            <ac:spMk id="5" creationId="{00000000-0000-0000-0000-000000000000}"/>
          </ac:spMkLst>
        </pc:spChg>
        <pc:spChg chg="mod">
          <ac:chgData name="Cristofher Rojas" userId="c7b78119ad8af3b5" providerId="LiveId" clId="{0AA8C54F-43AA-49FA-BEFE-FE48B47024E2}" dt="2022-08-19T06:19:01.115" v="4" actId="700"/>
          <ac:spMkLst>
            <pc:docMk/>
            <pc:sldMk cId="3376519692" sldId="396"/>
            <ac:spMk id="6" creationId="{00000000-0000-0000-0000-000000000000}"/>
          </ac:spMkLst>
        </pc:spChg>
        <pc:spChg chg="mod">
          <ac:chgData name="Cristofher Rojas" userId="c7b78119ad8af3b5" providerId="LiveId" clId="{0AA8C54F-43AA-49FA-BEFE-FE48B47024E2}" dt="2022-08-19T06:27:33.364" v="110" actId="1076"/>
          <ac:spMkLst>
            <pc:docMk/>
            <pc:sldMk cId="3376519692" sldId="396"/>
            <ac:spMk id="10" creationId="{5BC47C9B-932A-6F4B-BAAB-4614F25DC08D}"/>
          </ac:spMkLst>
        </pc:spChg>
        <pc:picChg chg="mod">
          <ac:chgData name="Cristofher Rojas" userId="c7b78119ad8af3b5" providerId="LiveId" clId="{0AA8C54F-43AA-49FA-BEFE-FE48B47024E2}" dt="2022-08-19T06:27:30.288" v="109" actId="1076"/>
          <ac:picMkLst>
            <pc:docMk/>
            <pc:sldMk cId="3376519692" sldId="396"/>
            <ac:picMk id="12" creationId="{4AB9BE08-B9E6-DB45-9A71-70D6E3B3EF79}"/>
          </ac:picMkLst>
        </pc:picChg>
      </pc:sldChg>
      <pc:sldChg chg="addSp delSp modSp add mod modClrScheme chgLayout">
        <pc:chgData name="Cristofher Rojas" userId="c7b78119ad8af3b5" providerId="LiveId" clId="{0AA8C54F-43AA-49FA-BEFE-FE48B47024E2}" dt="2022-08-19T06:28:33.264" v="134" actId="478"/>
        <pc:sldMkLst>
          <pc:docMk/>
          <pc:sldMk cId="818717755" sldId="397"/>
        </pc:sldMkLst>
        <pc:spChg chg="mod ord">
          <ac:chgData name="Cristofher Rojas" userId="c7b78119ad8af3b5" providerId="LiveId" clId="{0AA8C54F-43AA-49FA-BEFE-FE48B47024E2}" dt="2022-08-19T06:19:01.115" v="4" actId="700"/>
          <ac:spMkLst>
            <pc:docMk/>
            <pc:sldMk cId="818717755" sldId="397"/>
            <ac:spMk id="2" creationId="{00000000-0000-0000-0000-000000000000}"/>
          </ac:spMkLst>
        </pc:spChg>
        <pc:spChg chg="add del mod">
          <ac:chgData name="Cristofher Rojas" userId="c7b78119ad8af3b5" providerId="LiveId" clId="{0AA8C54F-43AA-49FA-BEFE-FE48B47024E2}" dt="2022-08-19T06:28:33.264" v="134" actId="478"/>
          <ac:spMkLst>
            <pc:docMk/>
            <pc:sldMk cId="818717755" sldId="397"/>
            <ac:spMk id="4" creationId="{94306045-7532-FA7A-39E3-BF1E4872E4EB}"/>
          </ac:spMkLst>
        </pc:spChg>
        <pc:spChg chg="mod ord">
          <ac:chgData name="Cristofher Rojas" userId="c7b78119ad8af3b5" providerId="LiveId" clId="{0AA8C54F-43AA-49FA-BEFE-FE48B47024E2}" dt="2022-08-19T06:19:01.115" v="4" actId="700"/>
          <ac:spMkLst>
            <pc:docMk/>
            <pc:sldMk cId="818717755" sldId="397"/>
            <ac:spMk id="5" creationId="{00000000-0000-0000-0000-000000000000}"/>
          </ac:spMkLst>
        </pc:spChg>
        <pc:spChg chg="mod">
          <ac:chgData name="Cristofher Rojas" userId="c7b78119ad8af3b5" providerId="LiveId" clId="{0AA8C54F-43AA-49FA-BEFE-FE48B47024E2}" dt="2022-08-19T06:19:01.115" v="4" actId="700"/>
          <ac:spMkLst>
            <pc:docMk/>
            <pc:sldMk cId="818717755" sldId="397"/>
            <ac:spMk id="6" creationId="{00000000-0000-0000-0000-000000000000}"/>
          </ac:spMkLst>
        </pc:spChg>
      </pc:sldChg>
      <pc:sldChg chg="addSp delSp modSp add mod modClrScheme chgLayout">
        <pc:chgData name="Cristofher Rojas" userId="c7b78119ad8af3b5" providerId="LiveId" clId="{0AA8C54F-43AA-49FA-BEFE-FE48B47024E2}" dt="2022-08-19T06:28:25.521" v="130" actId="478"/>
        <pc:sldMkLst>
          <pc:docMk/>
          <pc:sldMk cId="397227730" sldId="398"/>
        </pc:sldMkLst>
        <pc:spChg chg="mod ord">
          <ac:chgData name="Cristofher Rojas" userId="c7b78119ad8af3b5" providerId="LiveId" clId="{0AA8C54F-43AA-49FA-BEFE-FE48B47024E2}" dt="2022-08-19T06:19:01.115" v="4" actId="700"/>
          <ac:spMkLst>
            <pc:docMk/>
            <pc:sldMk cId="397227730" sldId="398"/>
            <ac:spMk id="2" creationId="{00000000-0000-0000-0000-000000000000}"/>
          </ac:spMkLst>
        </pc:spChg>
        <pc:spChg chg="add del mod">
          <ac:chgData name="Cristofher Rojas" userId="c7b78119ad8af3b5" providerId="LiveId" clId="{0AA8C54F-43AA-49FA-BEFE-FE48B47024E2}" dt="2022-08-19T06:28:25.521" v="130" actId="478"/>
          <ac:spMkLst>
            <pc:docMk/>
            <pc:sldMk cId="397227730" sldId="398"/>
            <ac:spMk id="3" creationId="{55C6F0DF-2032-3858-0D61-FCD2A5BACFA5}"/>
          </ac:spMkLst>
        </pc:spChg>
        <pc:spChg chg="mod ord">
          <ac:chgData name="Cristofher Rojas" userId="c7b78119ad8af3b5" providerId="LiveId" clId="{0AA8C54F-43AA-49FA-BEFE-FE48B47024E2}" dt="2022-08-19T06:19:01.115" v="4" actId="700"/>
          <ac:spMkLst>
            <pc:docMk/>
            <pc:sldMk cId="397227730" sldId="398"/>
            <ac:spMk id="5" creationId="{00000000-0000-0000-0000-000000000000}"/>
          </ac:spMkLst>
        </pc:spChg>
        <pc:spChg chg="mod">
          <ac:chgData name="Cristofher Rojas" userId="c7b78119ad8af3b5" providerId="LiveId" clId="{0AA8C54F-43AA-49FA-BEFE-FE48B47024E2}" dt="2022-08-19T06:19:01.115" v="4" actId="700"/>
          <ac:spMkLst>
            <pc:docMk/>
            <pc:sldMk cId="397227730" sldId="398"/>
            <ac:spMk id="6" creationId="{00000000-0000-0000-0000-000000000000}"/>
          </ac:spMkLst>
        </pc:spChg>
      </pc:sldChg>
      <pc:sldChg chg="addSp delSp modSp add mod modClrScheme chgLayout">
        <pc:chgData name="Cristofher Rojas" userId="c7b78119ad8af3b5" providerId="LiveId" clId="{0AA8C54F-43AA-49FA-BEFE-FE48B47024E2}" dt="2022-08-19T06:28:35.744" v="135" actId="478"/>
        <pc:sldMkLst>
          <pc:docMk/>
          <pc:sldMk cId="1771882024" sldId="399"/>
        </pc:sldMkLst>
        <pc:spChg chg="mod ord">
          <ac:chgData name="Cristofher Rojas" userId="c7b78119ad8af3b5" providerId="LiveId" clId="{0AA8C54F-43AA-49FA-BEFE-FE48B47024E2}" dt="2022-08-19T06:19:01.115" v="4" actId="700"/>
          <ac:spMkLst>
            <pc:docMk/>
            <pc:sldMk cId="1771882024" sldId="399"/>
            <ac:spMk id="2" creationId="{00000000-0000-0000-0000-000000000000}"/>
          </ac:spMkLst>
        </pc:spChg>
        <pc:spChg chg="mod ord">
          <ac:chgData name="Cristofher Rojas" userId="c7b78119ad8af3b5" providerId="LiveId" clId="{0AA8C54F-43AA-49FA-BEFE-FE48B47024E2}" dt="2022-08-19T06:19:01.115" v="4" actId="700"/>
          <ac:spMkLst>
            <pc:docMk/>
            <pc:sldMk cId="1771882024" sldId="399"/>
            <ac:spMk id="5" creationId="{00000000-0000-0000-0000-000000000000}"/>
          </ac:spMkLst>
        </pc:spChg>
        <pc:spChg chg="mod">
          <ac:chgData name="Cristofher Rojas" userId="c7b78119ad8af3b5" providerId="LiveId" clId="{0AA8C54F-43AA-49FA-BEFE-FE48B47024E2}" dt="2022-08-19T06:19:01.115" v="4" actId="700"/>
          <ac:spMkLst>
            <pc:docMk/>
            <pc:sldMk cId="1771882024" sldId="399"/>
            <ac:spMk id="6" creationId="{00000000-0000-0000-0000-000000000000}"/>
          </ac:spMkLst>
        </pc:spChg>
        <pc:spChg chg="add del mod">
          <ac:chgData name="Cristofher Rojas" userId="c7b78119ad8af3b5" providerId="LiveId" clId="{0AA8C54F-43AA-49FA-BEFE-FE48B47024E2}" dt="2022-08-19T06:28:35.744" v="135" actId="478"/>
          <ac:spMkLst>
            <pc:docMk/>
            <pc:sldMk cId="1771882024" sldId="399"/>
            <ac:spMk id="7" creationId="{B58F1F2F-EA1E-CBD8-C2CE-62592A32F274}"/>
          </ac:spMkLst>
        </pc:spChg>
      </pc:sldChg>
      <pc:sldChg chg="addSp delSp modSp add mod modClrScheme chgLayout">
        <pc:chgData name="Cristofher Rojas" userId="c7b78119ad8af3b5" providerId="LiveId" clId="{0AA8C54F-43AA-49FA-BEFE-FE48B47024E2}" dt="2022-08-19T06:28:39.072" v="136" actId="478"/>
        <pc:sldMkLst>
          <pc:docMk/>
          <pc:sldMk cId="3056458514" sldId="400"/>
        </pc:sldMkLst>
        <pc:spChg chg="mod ord">
          <ac:chgData name="Cristofher Rojas" userId="c7b78119ad8af3b5" providerId="LiveId" clId="{0AA8C54F-43AA-49FA-BEFE-FE48B47024E2}" dt="2022-08-19T06:19:01.115" v="4" actId="700"/>
          <ac:spMkLst>
            <pc:docMk/>
            <pc:sldMk cId="3056458514" sldId="400"/>
            <ac:spMk id="2" creationId="{00000000-0000-0000-0000-000000000000}"/>
          </ac:spMkLst>
        </pc:spChg>
        <pc:spChg chg="add del mod">
          <ac:chgData name="Cristofher Rojas" userId="c7b78119ad8af3b5" providerId="LiveId" clId="{0AA8C54F-43AA-49FA-BEFE-FE48B47024E2}" dt="2022-08-19T06:28:39.072" v="136" actId="478"/>
          <ac:spMkLst>
            <pc:docMk/>
            <pc:sldMk cId="3056458514" sldId="400"/>
            <ac:spMk id="3" creationId="{620AAF61-A2A4-4AE5-9535-463EBD9693A8}"/>
          </ac:spMkLst>
        </pc:spChg>
        <pc:spChg chg="mod ord">
          <ac:chgData name="Cristofher Rojas" userId="c7b78119ad8af3b5" providerId="LiveId" clId="{0AA8C54F-43AA-49FA-BEFE-FE48B47024E2}" dt="2022-08-19T06:19:01.115" v="4" actId="700"/>
          <ac:spMkLst>
            <pc:docMk/>
            <pc:sldMk cId="3056458514" sldId="400"/>
            <ac:spMk id="5" creationId="{00000000-0000-0000-0000-000000000000}"/>
          </ac:spMkLst>
        </pc:spChg>
        <pc:spChg chg="mod">
          <ac:chgData name="Cristofher Rojas" userId="c7b78119ad8af3b5" providerId="LiveId" clId="{0AA8C54F-43AA-49FA-BEFE-FE48B47024E2}" dt="2022-08-19T06:19:01.115" v="4" actId="700"/>
          <ac:spMkLst>
            <pc:docMk/>
            <pc:sldMk cId="3056458514" sldId="400"/>
            <ac:spMk id="6" creationId="{00000000-0000-0000-0000-000000000000}"/>
          </ac:spMkLst>
        </pc:spChg>
      </pc:sldChg>
      <pc:sldChg chg="addSp delSp modSp add mod modClrScheme chgLayout">
        <pc:chgData name="Cristofher Rojas" userId="c7b78119ad8af3b5" providerId="LiveId" clId="{0AA8C54F-43AA-49FA-BEFE-FE48B47024E2}" dt="2022-08-19T06:28:52.570" v="143" actId="1076"/>
        <pc:sldMkLst>
          <pc:docMk/>
          <pc:sldMk cId="2125256896" sldId="401"/>
        </pc:sldMkLst>
        <pc:spChg chg="mod ord">
          <ac:chgData name="Cristofher Rojas" userId="c7b78119ad8af3b5" providerId="LiveId" clId="{0AA8C54F-43AA-49FA-BEFE-FE48B47024E2}" dt="2022-08-19T06:19:01.115" v="4" actId="700"/>
          <ac:spMkLst>
            <pc:docMk/>
            <pc:sldMk cId="2125256896" sldId="401"/>
            <ac:spMk id="2" creationId="{00000000-0000-0000-0000-000000000000}"/>
          </ac:spMkLst>
        </pc:spChg>
        <pc:spChg chg="mod ord">
          <ac:chgData name="Cristofher Rojas" userId="c7b78119ad8af3b5" providerId="LiveId" clId="{0AA8C54F-43AA-49FA-BEFE-FE48B47024E2}" dt="2022-08-19T06:19:01.115" v="4" actId="700"/>
          <ac:spMkLst>
            <pc:docMk/>
            <pc:sldMk cId="2125256896" sldId="401"/>
            <ac:spMk id="5" creationId="{00000000-0000-0000-0000-000000000000}"/>
          </ac:spMkLst>
        </pc:spChg>
        <pc:spChg chg="mod">
          <ac:chgData name="Cristofher Rojas" userId="c7b78119ad8af3b5" providerId="LiveId" clId="{0AA8C54F-43AA-49FA-BEFE-FE48B47024E2}" dt="2022-08-19T06:19:01.115" v="4" actId="700"/>
          <ac:spMkLst>
            <pc:docMk/>
            <pc:sldMk cId="2125256896" sldId="401"/>
            <ac:spMk id="7" creationId="{00000000-0000-0000-0000-000000000000}"/>
          </ac:spMkLst>
        </pc:spChg>
        <pc:spChg chg="mod">
          <ac:chgData name="Cristofher Rojas" userId="c7b78119ad8af3b5" providerId="LiveId" clId="{0AA8C54F-43AA-49FA-BEFE-FE48B47024E2}" dt="2022-08-19T06:19:01.115" v="4" actId="700"/>
          <ac:spMkLst>
            <pc:docMk/>
            <pc:sldMk cId="2125256896" sldId="401"/>
            <ac:spMk id="8" creationId="{6199FB0F-38BC-C343-B33E-8F267B341664}"/>
          </ac:spMkLst>
        </pc:spChg>
        <pc:picChg chg="add mod">
          <ac:chgData name="Cristofher Rojas" userId="c7b78119ad8af3b5" providerId="LiveId" clId="{0AA8C54F-43AA-49FA-BEFE-FE48B47024E2}" dt="2022-08-19T06:28:52.570" v="143" actId="1076"/>
          <ac:picMkLst>
            <pc:docMk/>
            <pc:sldMk cId="2125256896" sldId="401"/>
            <ac:picMk id="3" creationId="{EF36BAE3-E3B6-78C7-18DC-955220BF2741}"/>
          </ac:picMkLst>
        </pc:picChg>
        <pc:picChg chg="del">
          <ac:chgData name="Cristofher Rojas" userId="c7b78119ad8af3b5" providerId="LiveId" clId="{0AA8C54F-43AA-49FA-BEFE-FE48B47024E2}" dt="2022-08-19T06:28:45.358" v="138" actId="478"/>
          <ac:picMkLst>
            <pc:docMk/>
            <pc:sldMk cId="2125256896" sldId="401"/>
            <ac:picMk id="10" creationId="{F4C127B3-F075-D344-8298-7936FBB95CE4}"/>
          </ac:picMkLst>
        </pc:picChg>
      </pc:sldChg>
      <pc:sldChg chg="addSp delSp modSp add mod modClrScheme chgLayout">
        <pc:chgData name="Cristofher Rojas" userId="c7b78119ad8af3b5" providerId="LiveId" clId="{0AA8C54F-43AA-49FA-BEFE-FE48B47024E2}" dt="2022-08-19T06:28:29.928" v="132" actId="478"/>
        <pc:sldMkLst>
          <pc:docMk/>
          <pc:sldMk cId="3854565795" sldId="402"/>
        </pc:sldMkLst>
        <pc:spChg chg="mod ord">
          <ac:chgData name="Cristofher Rojas" userId="c7b78119ad8af3b5" providerId="LiveId" clId="{0AA8C54F-43AA-49FA-BEFE-FE48B47024E2}" dt="2022-08-19T06:19:01.115" v="4" actId="700"/>
          <ac:spMkLst>
            <pc:docMk/>
            <pc:sldMk cId="3854565795" sldId="402"/>
            <ac:spMk id="2" creationId="{00000000-0000-0000-0000-000000000000}"/>
          </ac:spMkLst>
        </pc:spChg>
        <pc:spChg chg="add del mod">
          <ac:chgData name="Cristofher Rojas" userId="c7b78119ad8af3b5" providerId="LiveId" clId="{0AA8C54F-43AA-49FA-BEFE-FE48B47024E2}" dt="2022-08-19T06:28:29.928" v="132" actId="478"/>
          <ac:spMkLst>
            <pc:docMk/>
            <pc:sldMk cId="3854565795" sldId="402"/>
            <ac:spMk id="3" creationId="{C7AE88D4-18B5-7489-5705-17EBB3DD9219}"/>
          </ac:spMkLst>
        </pc:spChg>
        <pc:spChg chg="mod ord">
          <ac:chgData name="Cristofher Rojas" userId="c7b78119ad8af3b5" providerId="LiveId" clId="{0AA8C54F-43AA-49FA-BEFE-FE48B47024E2}" dt="2022-08-19T06:19:01.115" v="4" actId="700"/>
          <ac:spMkLst>
            <pc:docMk/>
            <pc:sldMk cId="3854565795" sldId="402"/>
            <ac:spMk id="5" creationId="{00000000-0000-0000-0000-000000000000}"/>
          </ac:spMkLst>
        </pc:spChg>
        <pc:spChg chg="mod">
          <ac:chgData name="Cristofher Rojas" userId="c7b78119ad8af3b5" providerId="LiveId" clId="{0AA8C54F-43AA-49FA-BEFE-FE48B47024E2}" dt="2022-08-19T06:19:01.115" v="4" actId="700"/>
          <ac:spMkLst>
            <pc:docMk/>
            <pc:sldMk cId="3854565795" sldId="402"/>
            <ac:spMk id="6" creationId="{00000000-0000-0000-0000-000000000000}"/>
          </ac:spMkLst>
        </pc:spChg>
      </pc:sldChg>
      <pc:sldChg chg="addSp delSp modSp add mod modClrScheme chgLayout">
        <pc:chgData name="Cristofher Rojas" userId="c7b78119ad8af3b5" providerId="LiveId" clId="{0AA8C54F-43AA-49FA-BEFE-FE48B47024E2}" dt="2022-08-19T06:28:31.696" v="133" actId="478"/>
        <pc:sldMkLst>
          <pc:docMk/>
          <pc:sldMk cId="3808500820" sldId="403"/>
        </pc:sldMkLst>
        <pc:spChg chg="mod ord">
          <ac:chgData name="Cristofher Rojas" userId="c7b78119ad8af3b5" providerId="LiveId" clId="{0AA8C54F-43AA-49FA-BEFE-FE48B47024E2}" dt="2022-08-19T06:19:01.115" v="4" actId="700"/>
          <ac:spMkLst>
            <pc:docMk/>
            <pc:sldMk cId="3808500820" sldId="403"/>
            <ac:spMk id="2" creationId="{00000000-0000-0000-0000-000000000000}"/>
          </ac:spMkLst>
        </pc:spChg>
        <pc:spChg chg="add del mod">
          <ac:chgData name="Cristofher Rojas" userId="c7b78119ad8af3b5" providerId="LiveId" clId="{0AA8C54F-43AA-49FA-BEFE-FE48B47024E2}" dt="2022-08-19T06:28:31.696" v="133" actId="478"/>
          <ac:spMkLst>
            <pc:docMk/>
            <pc:sldMk cId="3808500820" sldId="403"/>
            <ac:spMk id="3" creationId="{3DCAF6D0-1324-34A9-7355-FA210F2B3EB2}"/>
          </ac:spMkLst>
        </pc:spChg>
        <pc:spChg chg="mod ord">
          <ac:chgData name="Cristofher Rojas" userId="c7b78119ad8af3b5" providerId="LiveId" clId="{0AA8C54F-43AA-49FA-BEFE-FE48B47024E2}" dt="2022-08-19T06:19:01.115" v="4" actId="700"/>
          <ac:spMkLst>
            <pc:docMk/>
            <pc:sldMk cId="3808500820" sldId="403"/>
            <ac:spMk id="5" creationId="{00000000-0000-0000-0000-000000000000}"/>
          </ac:spMkLst>
        </pc:spChg>
        <pc:spChg chg="mod">
          <ac:chgData name="Cristofher Rojas" userId="c7b78119ad8af3b5" providerId="LiveId" clId="{0AA8C54F-43AA-49FA-BEFE-FE48B47024E2}" dt="2022-08-19T06:19:01.115" v="4" actId="700"/>
          <ac:spMkLst>
            <pc:docMk/>
            <pc:sldMk cId="3808500820" sldId="403"/>
            <ac:spMk id="6" creationId="{00000000-0000-0000-0000-000000000000}"/>
          </ac:spMkLst>
        </pc:spChg>
      </pc:sldChg>
      <pc:sldChg chg="del">
        <pc:chgData name="Cristofher Rojas" userId="c7b78119ad8af3b5" providerId="LiveId" clId="{0AA8C54F-43AA-49FA-BEFE-FE48B47024E2}" dt="2022-08-19T06:18:43.239" v="3" actId="47"/>
        <pc:sldMkLst>
          <pc:docMk/>
          <pc:sldMk cId="1541159809" sldId="404"/>
        </pc:sldMkLst>
      </pc:sldChg>
      <pc:sldChg chg="addSp delSp modSp add mod modClrScheme modAnim chgLayout">
        <pc:chgData name="Cristofher Rojas" userId="c7b78119ad8af3b5" providerId="LiveId" clId="{0AA8C54F-43AA-49FA-BEFE-FE48B47024E2}" dt="2022-08-19T06:26:56.413" v="100" actId="14100"/>
        <pc:sldMkLst>
          <pc:docMk/>
          <pc:sldMk cId="694123050" sldId="405"/>
        </pc:sldMkLst>
        <pc:spChg chg="mod ord">
          <ac:chgData name="Cristofher Rojas" userId="c7b78119ad8af3b5" providerId="LiveId" clId="{0AA8C54F-43AA-49FA-BEFE-FE48B47024E2}" dt="2022-08-19T06:19:01.115" v="4" actId="700"/>
          <ac:spMkLst>
            <pc:docMk/>
            <pc:sldMk cId="694123050" sldId="405"/>
            <ac:spMk id="2" creationId="{00000000-0000-0000-0000-000000000000}"/>
          </ac:spMkLst>
        </pc:spChg>
        <pc:spChg chg="add del mod">
          <ac:chgData name="Cristofher Rojas" userId="c7b78119ad8af3b5" providerId="LiveId" clId="{0AA8C54F-43AA-49FA-BEFE-FE48B47024E2}" dt="2022-08-19T06:26:49.011" v="97" actId="478"/>
          <ac:spMkLst>
            <pc:docMk/>
            <pc:sldMk cId="694123050" sldId="405"/>
            <ac:spMk id="3" creationId="{969B87B9-EC3F-0001-C722-2DDEF8EE83F9}"/>
          </ac:spMkLst>
        </pc:spChg>
        <pc:spChg chg="mod ord">
          <ac:chgData name="Cristofher Rojas" userId="c7b78119ad8af3b5" providerId="LiveId" clId="{0AA8C54F-43AA-49FA-BEFE-FE48B47024E2}" dt="2022-08-19T06:19:01.115" v="4" actId="700"/>
          <ac:spMkLst>
            <pc:docMk/>
            <pc:sldMk cId="694123050" sldId="405"/>
            <ac:spMk id="5" creationId="{00000000-0000-0000-0000-000000000000}"/>
          </ac:spMkLst>
        </pc:spChg>
        <pc:spChg chg="add del mod">
          <ac:chgData name="Cristofher Rojas" userId="c7b78119ad8af3b5" providerId="LiveId" clId="{0AA8C54F-43AA-49FA-BEFE-FE48B47024E2}" dt="2022-08-19T06:26:52.017" v="99" actId="478"/>
          <ac:spMkLst>
            <pc:docMk/>
            <pc:sldMk cId="694123050" sldId="405"/>
            <ac:spMk id="6" creationId="{00000000-0000-0000-0000-000000000000}"/>
          </ac:spMkLst>
        </pc:spChg>
        <pc:spChg chg="add del mod">
          <ac:chgData name="Cristofher Rojas" userId="c7b78119ad8af3b5" providerId="LiveId" clId="{0AA8C54F-43AA-49FA-BEFE-FE48B47024E2}" dt="2022-08-19T06:26:52.017" v="99" actId="478"/>
          <ac:spMkLst>
            <pc:docMk/>
            <pc:sldMk cId="694123050" sldId="405"/>
            <ac:spMk id="7" creationId="{2A09F583-EC73-77E1-BC3A-6ED6BAECEB25}"/>
          </ac:spMkLst>
        </pc:spChg>
        <pc:spChg chg="mod">
          <ac:chgData name="Cristofher Rojas" userId="c7b78119ad8af3b5" providerId="LiveId" clId="{0AA8C54F-43AA-49FA-BEFE-FE48B47024E2}" dt="2022-08-19T06:26:56.413" v="100" actId="14100"/>
          <ac:spMkLst>
            <pc:docMk/>
            <pc:sldMk cId="694123050" sldId="405"/>
            <ac:spMk id="10" creationId="{155BBED7-BA04-5943-990E-36E7761E73E5}"/>
          </ac:spMkLst>
        </pc:spChg>
        <pc:grpChg chg="add del mod">
          <ac:chgData name="Cristofher Rojas" userId="c7b78119ad8af3b5" providerId="LiveId" clId="{0AA8C54F-43AA-49FA-BEFE-FE48B47024E2}" dt="2022-08-19T06:26:56.413" v="100" actId="14100"/>
          <ac:grpSpMkLst>
            <pc:docMk/>
            <pc:sldMk cId="694123050" sldId="405"/>
            <ac:grpSpMk id="8" creationId="{001B5ED1-A6E9-F74B-9B91-309B43AA942A}"/>
          </ac:grpSpMkLst>
        </pc:grpChg>
        <pc:picChg chg="mod">
          <ac:chgData name="Cristofher Rojas" userId="c7b78119ad8af3b5" providerId="LiveId" clId="{0AA8C54F-43AA-49FA-BEFE-FE48B47024E2}" dt="2022-08-19T06:26:56.413" v="100" actId="14100"/>
          <ac:picMkLst>
            <pc:docMk/>
            <pc:sldMk cId="694123050" sldId="405"/>
            <ac:picMk id="9" creationId="{E2F45CE6-A2BF-D846-BE70-55FC8CE8DDEA}"/>
          </ac:picMkLst>
        </pc:picChg>
      </pc:sldChg>
      <pc:sldChg chg="addSp delSp modSp add mod modClrScheme chgLayout">
        <pc:chgData name="Cristofher Rojas" userId="c7b78119ad8af3b5" providerId="LiveId" clId="{0AA8C54F-43AA-49FA-BEFE-FE48B47024E2}" dt="2022-08-19T06:26:38.574" v="94" actId="478"/>
        <pc:sldMkLst>
          <pc:docMk/>
          <pc:sldMk cId="1761771703" sldId="406"/>
        </pc:sldMkLst>
        <pc:spChg chg="mod ord">
          <ac:chgData name="Cristofher Rojas" userId="c7b78119ad8af3b5" providerId="LiveId" clId="{0AA8C54F-43AA-49FA-BEFE-FE48B47024E2}" dt="2022-08-19T06:19:01.115" v="4" actId="700"/>
          <ac:spMkLst>
            <pc:docMk/>
            <pc:sldMk cId="1761771703" sldId="406"/>
            <ac:spMk id="2" creationId="{00000000-0000-0000-0000-000000000000}"/>
          </ac:spMkLst>
        </pc:spChg>
        <pc:spChg chg="add del mod">
          <ac:chgData name="Cristofher Rojas" userId="c7b78119ad8af3b5" providerId="LiveId" clId="{0AA8C54F-43AA-49FA-BEFE-FE48B47024E2}" dt="2022-08-19T06:26:38.574" v="94" actId="478"/>
          <ac:spMkLst>
            <pc:docMk/>
            <pc:sldMk cId="1761771703" sldId="406"/>
            <ac:spMk id="3" creationId="{1DBEF18F-5DDD-D605-64E7-EBAFA115040F}"/>
          </ac:spMkLst>
        </pc:spChg>
        <pc:spChg chg="mod ord">
          <ac:chgData name="Cristofher Rojas" userId="c7b78119ad8af3b5" providerId="LiveId" clId="{0AA8C54F-43AA-49FA-BEFE-FE48B47024E2}" dt="2022-08-19T06:19:01.115" v="4" actId="700"/>
          <ac:spMkLst>
            <pc:docMk/>
            <pc:sldMk cId="1761771703" sldId="406"/>
            <ac:spMk id="5" creationId="{00000000-0000-0000-0000-000000000000}"/>
          </ac:spMkLst>
        </pc:spChg>
        <pc:spChg chg="mod">
          <ac:chgData name="Cristofher Rojas" userId="c7b78119ad8af3b5" providerId="LiveId" clId="{0AA8C54F-43AA-49FA-BEFE-FE48B47024E2}" dt="2022-08-19T06:19:01.115" v="4" actId="700"/>
          <ac:spMkLst>
            <pc:docMk/>
            <pc:sldMk cId="1761771703" sldId="406"/>
            <ac:spMk id="6" creationId="{00000000-0000-0000-0000-000000000000}"/>
          </ac:spMkLst>
        </pc:spChg>
      </pc:sldChg>
      <pc:sldChg chg="modSp add mod modClrScheme chgLayout">
        <pc:chgData name="Cristofher Rojas" userId="c7b78119ad8af3b5" providerId="LiveId" clId="{0AA8C54F-43AA-49FA-BEFE-FE48B47024E2}" dt="2022-08-19T06:19:01.115" v="4" actId="700"/>
        <pc:sldMkLst>
          <pc:docMk/>
          <pc:sldMk cId="3452716126" sldId="407"/>
        </pc:sldMkLst>
        <pc:spChg chg="mod ord">
          <ac:chgData name="Cristofher Rojas" userId="c7b78119ad8af3b5" providerId="LiveId" clId="{0AA8C54F-43AA-49FA-BEFE-FE48B47024E2}" dt="2022-08-19T06:19:01.115" v="4" actId="700"/>
          <ac:spMkLst>
            <pc:docMk/>
            <pc:sldMk cId="3452716126" sldId="407"/>
            <ac:spMk id="2" creationId="{00000000-0000-0000-0000-000000000000}"/>
          </ac:spMkLst>
        </pc:spChg>
        <pc:spChg chg="mod ord">
          <ac:chgData name="Cristofher Rojas" userId="c7b78119ad8af3b5" providerId="LiveId" clId="{0AA8C54F-43AA-49FA-BEFE-FE48B47024E2}" dt="2022-08-19T06:19:01.115" v="4" actId="700"/>
          <ac:spMkLst>
            <pc:docMk/>
            <pc:sldMk cId="3452716126" sldId="407"/>
            <ac:spMk id="5" creationId="{00000000-0000-0000-0000-000000000000}"/>
          </ac:spMkLst>
        </pc:spChg>
        <pc:spChg chg="mod">
          <ac:chgData name="Cristofher Rojas" userId="c7b78119ad8af3b5" providerId="LiveId" clId="{0AA8C54F-43AA-49FA-BEFE-FE48B47024E2}" dt="2022-08-19T06:19:01.115" v="4" actId="700"/>
          <ac:spMkLst>
            <pc:docMk/>
            <pc:sldMk cId="3452716126" sldId="407"/>
            <ac:spMk id="6" creationId="{00000000-0000-0000-0000-000000000000}"/>
          </ac:spMkLst>
        </pc:spChg>
        <pc:spChg chg="mod">
          <ac:chgData name="Cristofher Rojas" userId="c7b78119ad8af3b5" providerId="LiveId" clId="{0AA8C54F-43AA-49FA-BEFE-FE48B47024E2}" dt="2022-08-19T06:19:01.115" v="4" actId="700"/>
          <ac:spMkLst>
            <pc:docMk/>
            <pc:sldMk cId="3452716126" sldId="407"/>
            <ac:spMk id="7" creationId="{00000000-0000-0000-0000-000000000000}"/>
          </ac:spMkLst>
        </pc:spChg>
      </pc:sldChg>
      <pc:sldChg chg="modSp add mod modClrScheme chgLayout">
        <pc:chgData name="Cristofher Rojas" userId="c7b78119ad8af3b5" providerId="LiveId" clId="{0AA8C54F-43AA-49FA-BEFE-FE48B47024E2}" dt="2022-08-19T06:19:01.115" v="4" actId="700"/>
        <pc:sldMkLst>
          <pc:docMk/>
          <pc:sldMk cId="1151794627" sldId="408"/>
        </pc:sldMkLst>
        <pc:spChg chg="mod ord">
          <ac:chgData name="Cristofher Rojas" userId="c7b78119ad8af3b5" providerId="LiveId" clId="{0AA8C54F-43AA-49FA-BEFE-FE48B47024E2}" dt="2022-08-19T06:19:01.115" v="4" actId="700"/>
          <ac:spMkLst>
            <pc:docMk/>
            <pc:sldMk cId="1151794627" sldId="408"/>
            <ac:spMk id="2" creationId="{00000000-0000-0000-0000-000000000000}"/>
          </ac:spMkLst>
        </pc:spChg>
        <pc:spChg chg="mod ord">
          <ac:chgData name="Cristofher Rojas" userId="c7b78119ad8af3b5" providerId="LiveId" clId="{0AA8C54F-43AA-49FA-BEFE-FE48B47024E2}" dt="2022-08-19T06:19:01.115" v="4" actId="700"/>
          <ac:spMkLst>
            <pc:docMk/>
            <pc:sldMk cId="1151794627" sldId="408"/>
            <ac:spMk id="5" creationId="{00000000-0000-0000-0000-000000000000}"/>
          </ac:spMkLst>
        </pc:spChg>
        <pc:spChg chg="mod">
          <ac:chgData name="Cristofher Rojas" userId="c7b78119ad8af3b5" providerId="LiveId" clId="{0AA8C54F-43AA-49FA-BEFE-FE48B47024E2}" dt="2022-08-19T06:19:01.115" v="4" actId="700"/>
          <ac:spMkLst>
            <pc:docMk/>
            <pc:sldMk cId="1151794627" sldId="408"/>
            <ac:spMk id="6" creationId="{00000000-0000-0000-0000-000000000000}"/>
          </ac:spMkLst>
        </pc:spChg>
        <pc:spChg chg="mod">
          <ac:chgData name="Cristofher Rojas" userId="c7b78119ad8af3b5" providerId="LiveId" clId="{0AA8C54F-43AA-49FA-BEFE-FE48B47024E2}" dt="2022-08-19T06:19:01.115" v="4" actId="700"/>
          <ac:spMkLst>
            <pc:docMk/>
            <pc:sldMk cId="1151794627" sldId="408"/>
            <ac:spMk id="7" creationId="{00000000-0000-0000-0000-000000000000}"/>
          </ac:spMkLst>
        </pc:spChg>
      </pc:sldChg>
      <pc:sldChg chg="modSp add mod modClrScheme chgLayout">
        <pc:chgData name="Cristofher Rojas" userId="c7b78119ad8af3b5" providerId="LiveId" clId="{0AA8C54F-43AA-49FA-BEFE-FE48B47024E2}" dt="2022-08-19T06:27:07.034" v="103" actId="1076"/>
        <pc:sldMkLst>
          <pc:docMk/>
          <pc:sldMk cId="3651758646" sldId="409"/>
        </pc:sldMkLst>
        <pc:spChg chg="mod ord">
          <ac:chgData name="Cristofher Rojas" userId="c7b78119ad8af3b5" providerId="LiveId" clId="{0AA8C54F-43AA-49FA-BEFE-FE48B47024E2}" dt="2022-08-19T06:19:01.115" v="4" actId="700"/>
          <ac:spMkLst>
            <pc:docMk/>
            <pc:sldMk cId="3651758646" sldId="409"/>
            <ac:spMk id="2" creationId="{00000000-0000-0000-0000-000000000000}"/>
          </ac:spMkLst>
        </pc:spChg>
        <pc:spChg chg="mod ord">
          <ac:chgData name="Cristofher Rojas" userId="c7b78119ad8af3b5" providerId="LiveId" clId="{0AA8C54F-43AA-49FA-BEFE-FE48B47024E2}" dt="2022-08-19T06:19:01.115" v="4" actId="700"/>
          <ac:spMkLst>
            <pc:docMk/>
            <pc:sldMk cId="3651758646" sldId="409"/>
            <ac:spMk id="5" creationId="{00000000-0000-0000-0000-000000000000}"/>
          </ac:spMkLst>
        </pc:spChg>
        <pc:spChg chg="mod">
          <ac:chgData name="Cristofher Rojas" userId="c7b78119ad8af3b5" providerId="LiveId" clId="{0AA8C54F-43AA-49FA-BEFE-FE48B47024E2}" dt="2022-08-19T06:19:01.115" v="4" actId="700"/>
          <ac:spMkLst>
            <pc:docMk/>
            <pc:sldMk cId="3651758646" sldId="409"/>
            <ac:spMk id="6" creationId="{00000000-0000-0000-0000-000000000000}"/>
          </ac:spMkLst>
        </pc:spChg>
        <pc:spChg chg="mod">
          <ac:chgData name="Cristofher Rojas" userId="c7b78119ad8af3b5" providerId="LiveId" clId="{0AA8C54F-43AA-49FA-BEFE-FE48B47024E2}" dt="2022-08-19T06:27:07.034" v="103" actId="1076"/>
          <ac:spMkLst>
            <pc:docMk/>
            <pc:sldMk cId="3651758646" sldId="409"/>
            <ac:spMk id="7" creationId="{00000000-0000-0000-0000-000000000000}"/>
          </ac:spMkLst>
        </pc:spChg>
      </pc:sldChg>
      <pc:sldChg chg="del">
        <pc:chgData name="Cristofher Rojas" userId="c7b78119ad8af3b5" providerId="LiveId" clId="{0AA8C54F-43AA-49FA-BEFE-FE48B47024E2}" dt="2022-08-19T06:18:43.239" v="3" actId="47"/>
        <pc:sldMkLst>
          <pc:docMk/>
          <pc:sldMk cId="2766796875" sldId="414"/>
        </pc:sldMkLst>
      </pc:sldChg>
      <pc:sldChg chg="del">
        <pc:chgData name="Cristofher Rojas" userId="c7b78119ad8af3b5" providerId="LiveId" clId="{0AA8C54F-43AA-49FA-BEFE-FE48B47024E2}" dt="2022-08-19T06:18:43.239" v="3" actId="47"/>
        <pc:sldMkLst>
          <pc:docMk/>
          <pc:sldMk cId="1424149696" sldId="415"/>
        </pc:sldMkLst>
      </pc:sldChg>
      <pc:sldChg chg="del">
        <pc:chgData name="Cristofher Rojas" userId="c7b78119ad8af3b5" providerId="LiveId" clId="{0AA8C54F-43AA-49FA-BEFE-FE48B47024E2}" dt="2022-08-19T06:18:43.239" v="3" actId="47"/>
        <pc:sldMkLst>
          <pc:docMk/>
          <pc:sldMk cId="2186607795" sldId="416"/>
        </pc:sldMkLst>
      </pc:sldChg>
      <pc:sldChg chg="del">
        <pc:chgData name="Cristofher Rojas" userId="c7b78119ad8af3b5" providerId="LiveId" clId="{0AA8C54F-43AA-49FA-BEFE-FE48B47024E2}" dt="2022-08-19T06:18:43.239" v="3" actId="47"/>
        <pc:sldMkLst>
          <pc:docMk/>
          <pc:sldMk cId="3432380467" sldId="418"/>
        </pc:sldMkLst>
      </pc:sldChg>
      <pc:sldChg chg="del">
        <pc:chgData name="Cristofher Rojas" userId="c7b78119ad8af3b5" providerId="LiveId" clId="{0AA8C54F-43AA-49FA-BEFE-FE48B47024E2}" dt="2022-08-19T06:18:43.239" v="3" actId="47"/>
        <pc:sldMkLst>
          <pc:docMk/>
          <pc:sldMk cId="2559903811" sldId="420"/>
        </pc:sldMkLst>
      </pc:sldChg>
      <pc:sldChg chg="addSp delSp modSp add mod modClrScheme chgLayout">
        <pc:chgData name="Cristofher Rojas" userId="c7b78119ad8af3b5" providerId="LiveId" clId="{0AA8C54F-43AA-49FA-BEFE-FE48B47024E2}" dt="2022-08-19T06:28:28.303" v="131" actId="478"/>
        <pc:sldMkLst>
          <pc:docMk/>
          <pc:sldMk cId="3872411633" sldId="421"/>
        </pc:sldMkLst>
        <pc:spChg chg="mod ord">
          <ac:chgData name="Cristofher Rojas" userId="c7b78119ad8af3b5" providerId="LiveId" clId="{0AA8C54F-43AA-49FA-BEFE-FE48B47024E2}" dt="2022-08-19T06:19:01.115" v="4" actId="700"/>
          <ac:spMkLst>
            <pc:docMk/>
            <pc:sldMk cId="3872411633" sldId="421"/>
            <ac:spMk id="2" creationId="{00000000-0000-0000-0000-000000000000}"/>
          </ac:spMkLst>
        </pc:spChg>
        <pc:spChg chg="add del mod">
          <ac:chgData name="Cristofher Rojas" userId="c7b78119ad8af3b5" providerId="LiveId" clId="{0AA8C54F-43AA-49FA-BEFE-FE48B47024E2}" dt="2022-08-19T06:28:28.303" v="131" actId="478"/>
          <ac:spMkLst>
            <pc:docMk/>
            <pc:sldMk cId="3872411633" sldId="421"/>
            <ac:spMk id="3" creationId="{543C5878-4660-E693-7D2A-C5ED069369A3}"/>
          </ac:spMkLst>
        </pc:spChg>
        <pc:spChg chg="mod ord">
          <ac:chgData name="Cristofher Rojas" userId="c7b78119ad8af3b5" providerId="LiveId" clId="{0AA8C54F-43AA-49FA-BEFE-FE48B47024E2}" dt="2022-08-19T06:19:01.115" v="4" actId="700"/>
          <ac:spMkLst>
            <pc:docMk/>
            <pc:sldMk cId="3872411633" sldId="421"/>
            <ac:spMk id="5" creationId="{00000000-0000-0000-0000-000000000000}"/>
          </ac:spMkLst>
        </pc:spChg>
        <pc:spChg chg="mod">
          <ac:chgData name="Cristofher Rojas" userId="c7b78119ad8af3b5" providerId="LiveId" clId="{0AA8C54F-43AA-49FA-BEFE-FE48B47024E2}" dt="2022-08-19T06:19:01.115" v="4" actId="700"/>
          <ac:spMkLst>
            <pc:docMk/>
            <pc:sldMk cId="3872411633" sldId="421"/>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934C2FC-BD23-A2BF-9149-36073295EF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a:extLst>
              <a:ext uri="{FF2B5EF4-FFF2-40B4-BE49-F238E27FC236}">
                <a16:creationId xmlns:a16="http://schemas.microsoft.com/office/drawing/2014/main" id="{B62B2C80-6EE6-7708-7DB6-7D26239D29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147FCD-FF64-4032-8410-D2BF5116108B}" type="datetimeFigureOut">
              <a:rPr lang="es-CL" smtClean="0"/>
              <a:t>19-08-2022</a:t>
            </a:fld>
            <a:endParaRPr lang="es-CL"/>
          </a:p>
        </p:txBody>
      </p:sp>
      <p:sp>
        <p:nvSpPr>
          <p:cNvPr id="4" name="Marcador de pie de página 3">
            <a:extLst>
              <a:ext uri="{FF2B5EF4-FFF2-40B4-BE49-F238E27FC236}">
                <a16:creationId xmlns:a16="http://schemas.microsoft.com/office/drawing/2014/main" id="{06763112-520C-9F1F-84A9-1D3691C7E3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a:extLst>
              <a:ext uri="{FF2B5EF4-FFF2-40B4-BE49-F238E27FC236}">
                <a16:creationId xmlns:a16="http://schemas.microsoft.com/office/drawing/2014/main" id="{0E353056-205C-755A-C1ED-13A25006E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DD9638-FAB6-429A-9C52-1188F0C336DB}" type="slidenum">
              <a:rPr lang="es-CL" smtClean="0"/>
              <a:t>‹Nº›</a:t>
            </a:fld>
            <a:endParaRPr lang="es-CL"/>
          </a:p>
        </p:txBody>
      </p:sp>
    </p:spTree>
    <p:extLst>
      <p:ext uri="{BB962C8B-B14F-4D97-AF65-F5344CB8AC3E}">
        <p14:creationId xmlns:p14="http://schemas.microsoft.com/office/powerpoint/2010/main" val="268985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DEEFE-4057-4D5B-8653-D837F8E63747}" type="datetimeFigureOut">
              <a:rPr lang="es-CL" smtClean="0"/>
              <a:t>19-08-2022</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773C8-436C-453B-8259-EDA9E83183FC}" type="slidenum">
              <a:rPr lang="es-CL" smtClean="0"/>
              <a:t>‹Nº›</a:t>
            </a:fld>
            <a:endParaRPr lang="es-CL"/>
          </a:p>
        </p:txBody>
      </p:sp>
    </p:spTree>
    <p:extLst>
      <p:ext uri="{BB962C8B-B14F-4D97-AF65-F5344CB8AC3E}">
        <p14:creationId xmlns:p14="http://schemas.microsoft.com/office/powerpoint/2010/main" val="278057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10</a:t>
            </a:fld>
            <a:endParaRPr lang="es-CL"/>
          </a:p>
        </p:txBody>
      </p:sp>
    </p:spTree>
    <p:extLst>
      <p:ext uri="{BB962C8B-B14F-4D97-AF65-F5344CB8AC3E}">
        <p14:creationId xmlns:p14="http://schemas.microsoft.com/office/powerpoint/2010/main" val="3688653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11</a:t>
            </a:fld>
            <a:endParaRPr lang="es-CL"/>
          </a:p>
        </p:txBody>
      </p:sp>
    </p:spTree>
    <p:extLst>
      <p:ext uri="{BB962C8B-B14F-4D97-AF65-F5344CB8AC3E}">
        <p14:creationId xmlns:p14="http://schemas.microsoft.com/office/powerpoint/2010/main" val="52177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12</a:t>
            </a:fld>
            <a:endParaRPr lang="es-CL"/>
          </a:p>
        </p:txBody>
      </p:sp>
    </p:spTree>
    <p:extLst>
      <p:ext uri="{BB962C8B-B14F-4D97-AF65-F5344CB8AC3E}">
        <p14:creationId xmlns:p14="http://schemas.microsoft.com/office/powerpoint/2010/main" val="180021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13</a:t>
            </a:fld>
            <a:endParaRPr lang="es-CL"/>
          </a:p>
        </p:txBody>
      </p:sp>
    </p:spTree>
    <p:extLst>
      <p:ext uri="{BB962C8B-B14F-4D97-AF65-F5344CB8AC3E}">
        <p14:creationId xmlns:p14="http://schemas.microsoft.com/office/powerpoint/2010/main" val="791970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14</a:t>
            </a:fld>
            <a:endParaRPr lang="es-CL"/>
          </a:p>
        </p:txBody>
      </p:sp>
    </p:spTree>
    <p:extLst>
      <p:ext uri="{BB962C8B-B14F-4D97-AF65-F5344CB8AC3E}">
        <p14:creationId xmlns:p14="http://schemas.microsoft.com/office/powerpoint/2010/main" val="1666256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15</a:t>
            </a:fld>
            <a:endParaRPr lang="es-CL"/>
          </a:p>
        </p:txBody>
      </p:sp>
    </p:spTree>
    <p:extLst>
      <p:ext uri="{BB962C8B-B14F-4D97-AF65-F5344CB8AC3E}">
        <p14:creationId xmlns:p14="http://schemas.microsoft.com/office/powerpoint/2010/main" val="3408481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16</a:t>
            </a:fld>
            <a:endParaRPr lang="es-CL"/>
          </a:p>
        </p:txBody>
      </p:sp>
    </p:spTree>
    <p:extLst>
      <p:ext uri="{BB962C8B-B14F-4D97-AF65-F5344CB8AC3E}">
        <p14:creationId xmlns:p14="http://schemas.microsoft.com/office/powerpoint/2010/main" val="3149214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17</a:t>
            </a:fld>
            <a:endParaRPr lang="es-CL"/>
          </a:p>
        </p:txBody>
      </p:sp>
    </p:spTree>
    <p:extLst>
      <p:ext uri="{BB962C8B-B14F-4D97-AF65-F5344CB8AC3E}">
        <p14:creationId xmlns:p14="http://schemas.microsoft.com/office/powerpoint/2010/main" val="2233191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18</a:t>
            </a:fld>
            <a:endParaRPr lang="es-CL"/>
          </a:p>
        </p:txBody>
      </p:sp>
    </p:spTree>
    <p:extLst>
      <p:ext uri="{BB962C8B-B14F-4D97-AF65-F5344CB8AC3E}">
        <p14:creationId xmlns:p14="http://schemas.microsoft.com/office/powerpoint/2010/main" val="4208991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19</a:t>
            </a:fld>
            <a:endParaRPr lang="es-CL"/>
          </a:p>
        </p:txBody>
      </p:sp>
    </p:spTree>
    <p:extLst>
      <p:ext uri="{BB962C8B-B14F-4D97-AF65-F5344CB8AC3E}">
        <p14:creationId xmlns:p14="http://schemas.microsoft.com/office/powerpoint/2010/main" val="428500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ad1349293_0_4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ad1349293_0_4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20</a:t>
            </a:fld>
            <a:endParaRPr lang="es-CL"/>
          </a:p>
        </p:txBody>
      </p:sp>
    </p:spTree>
    <p:extLst>
      <p:ext uri="{BB962C8B-B14F-4D97-AF65-F5344CB8AC3E}">
        <p14:creationId xmlns:p14="http://schemas.microsoft.com/office/powerpoint/2010/main" val="263326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21</a:t>
            </a:fld>
            <a:endParaRPr lang="es-CL"/>
          </a:p>
        </p:txBody>
      </p:sp>
    </p:spTree>
    <p:extLst>
      <p:ext uri="{BB962C8B-B14F-4D97-AF65-F5344CB8AC3E}">
        <p14:creationId xmlns:p14="http://schemas.microsoft.com/office/powerpoint/2010/main" val="1674627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22</a:t>
            </a:fld>
            <a:endParaRPr lang="es-CL"/>
          </a:p>
        </p:txBody>
      </p:sp>
    </p:spTree>
    <p:extLst>
      <p:ext uri="{BB962C8B-B14F-4D97-AF65-F5344CB8AC3E}">
        <p14:creationId xmlns:p14="http://schemas.microsoft.com/office/powerpoint/2010/main" val="249016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23</a:t>
            </a:fld>
            <a:endParaRPr lang="es-CL"/>
          </a:p>
        </p:txBody>
      </p:sp>
    </p:spTree>
    <p:extLst>
      <p:ext uri="{BB962C8B-B14F-4D97-AF65-F5344CB8AC3E}">
        <p14:creationId xmlns:p14="http://schemas.microsoft.com/office/powerpoint/2010/main" val="855166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24</a:t>
            </a:fld>
            <a:endParaRPr lang="es-CL"/>
          </a:p>
        </p:txBody>
      </p:sp>
    </p:spTree>
    <p:extLst>
      <p:ext uri="{BB962C8B-B14F-4D97-AF65-F5344CB8AC3E}">
        <p14:creationId xmlns:p14="http://schemas.microsoft.com/office/powerpoint/2010/main" val="3682750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25</a:t>
            </a:fld>
            <a:endParaRPr lang="es-CL"/>
          </a:p>
        </p:txBody>
      </p:sp>
    </p:spTree>
    <p:extLst>
      <p:ext uri="{BB962C8B-B14F-4D97-AF65-F5344CB8AC3E}">
        <p14:creationId xmlns:p14="http://schemas.microsoft.com/office/powerpoint/2010/main" val="1232824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26</a:t>
            </a:fld>
            <a:endParaRPr lang="es-CL"/>
          </a:p>
        </p:txBody>
      </p:sp>
    </p:spTree>
    <p:extLst>
      <p:ext uri="{BB962C8B-B14F-4D97-AF65-F5344CB8AC3E}">
        <p14:creationId xmlns:p14="http://schemas.microsoft.com/office/powerpoint/2010/main" val="276546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27</a:t>
            </a:fld>
            <a:endParaRPr lang="es-CL"/>
          </a:p>
        </p:txBody>
      </p:sp>
    </p:spTree>
    <p:extLst>
      <p:ext uri="{BB962C8B-B14F-4D97-AF65-F5344CB8AC3E}">
        <p14:creationId xmlns:p14="http://schemas.microsoft.com/office/powerpoint/2010/main" val="1946004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28</a:t>
            </a:fld>
            <a:endParaRPr lang="es-CL"/>
          </a:p>
        </p:txBody>
      </p:sp>
    </p:spTree>
    <p:extLst>
      <p:ext uri="{BB962C8B-B14F-4D97-AF65-F5344CB8AC3E}">
        <p14:creationId xmlns:p14="http://schemas.microsoft.com/office/powerpoint/2010/main" val="2619871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29</a:t>
            </a:fld>
            <a:endParaRPr lang="es-CL"/>
          </a:p>
        </p:txBody>
      </p:sp>
    </p:spTree>
    <p:extLst>
      <p:ext uri="{BB962C8B-B14F-4D97-AF65-F5344CB8AC3E}">
        <p14:creationId xmlns:p14="http://schemas.microsoft.com/office/powerpoint/2010/main" val="103524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3</a:t>
            </a:fld>
            <a:endParaRPr lang="es-CL"/>
          </a:p>
        </p:txBody>
      </p:sp>
    </p:spTree>
    <p:extLst>
      <p:ext uri="{BB962C8B-B14F-4D97-AF65-F5344CB8AC3E}">
        <p14:creationId xmlns:p14="http://schemas.microsoft.com/office/powerpoint/2010/main" val="3101228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30</a:t>
            </a:fld>
            <a:endParaRPr lang="es-CL"/>
          </a:p>
        </p:txBody>
      </p:sp>
    </p:spTree>
    <p:extLst>
      <p:ext uri="{BB962C8B-B14F-4D97-AF65-F5344CB8AC3E}">
        <p14:creationId xmlns:p14="http://schemas.microsoft.com/office/powerpoint/2010/main" val="391796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31</a:t>
            </a:fld>
            <a:endParaRPr lang="es-CL"/>
          </a:p>
        </p:txBody>
      </p:sp>
    </p:spTree>
    <p:extLst>
      <p:ext uri="{BB962C8B-B14F-4D97-AF65-F5344CB8AC3E}">
        <p14:creationId xmlns:p14="http://schemas.microsoft.com/office/powerpoint/2010/main" val="3855092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32</a:t>
            </a:fld>
            <a:endParaRPr lang="es-CL"/>
          </a:p>
        </p:txBody>
      </p:sp>
    </p:spTree>
    <p:extLst>
      <p:ext uri="{BB962C8B-B14F-4D97-AF65-F5344CB8AC3E}">
        <p14:creationId xmlns:p14="http://schemas.microsoft.com/office/powerpoint/2010/main" val="143983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11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4</a:t>
            </a:fld>
            <a:endParaRPr lang="es-CL"/>
          </a:p>
        </p:txBody>
      </p:sp>
    </p:spTree>
    <p:extLst>
      <p:ext uri="{BB962C8B-B14F-4D97-AF65-F5344CB8AC3E}">
        <p14:creationId xmlns:p14="http://schemas.microsoft.com/office/powerpoint/2010/main" val="1740126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5</a:t>
            </a:fld>
            <a:endParaRPr lang="es-CL"/>
          </a:p>
        </p:txBody>
      </p:sp>
    </p:spTree>
    <p:extLst>
      <p:ext uri="{BB962C8B-B14F-4D97-AF65-F5344CB8AC3E}">
        <p14:creationId xmlns:p14="http://schemas.microsoft.com/office/powerpoint/2010/main" val="260757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6</a:t>
            </a:fld>
            <a:endParaRPr lang="es-CL"/>
          </a:p>
        </p:txBody>
      </p:sp>
    </p:spTree>
    <p:extLst>
      <p:ext uri="{BB962C8B-B14F-4D97-AF65-F5344CB8AC3E}">
        <p14:creationId xmlns:p14="http://schemas.microsoft.com/office/powerpoint/2010/main" val="3766089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7</a:t>
            </a:fld>
            <a:endParaRPr lang="es-CL"/>
          </a:p>
        </p:txBody>
      </p:sp>
    </p:spTree>
    <p:extLst>
      <p:ext uri="{BB962C8B-B14F-4D97-AF65-F5344CB8AC3E}">
        <p14:creationId xmlns:p14="http://schemas.microsoft.com/office/powerpoint/2010/main" val="95172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8</a:t>
            </a:fld>
            <a:endParaRPr lang="es-CL"/>
          </a:p>
        </p:txBody>
      </p:sp>
    </p:spTree>
    <p:extLst>
      <p:ext uri="{BB962C8B-B14F-4D97-AF65-F5344CB8AC3E}">
        <p14:creationId xmlns:p14="http://schemas.microsoft.com/office/powerpoint/2010/main" val="1544196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Sugerencia: completar con información, imágenes, tablas, vínculos, según</a:t>
            </a:r>
            <a:r>
              <a:rPr lang="es-CL" baseline="0"/>
              <a:t> corresponda</a:t>
            </a:r>
            <a:endParaRPr lang="es-CL"/>
          </a:p>
          <a:p>
            <a:endParaRPr lang="es-CL"/>
          </a:p>
          <a:p>
            <a:endParaRPr lang="es-CL"/>
          </a:p>
          <a:p>
            <a:endParaRPr lang="es-CL"/>
          </a:p>
        </p:txBody>
      </p:sp>
      <p:sp>
        <p:nvSpPr>
          <p:cNvPr id="4" name="Marcador de número de diapositiva 3"/>
          <p:cNvSpPr>
            <a:spLocks noGrp="1"/>
          </p:cNvSpPr>
          <p:nvPr>
            <p:ph type="sldNum" sz="quarter" idx="10"/>
          </p:nvPr>
        </p:nvSpPr>
        <p:spPr/>
        <p:txBody>
          <a:bodyPr/>
          <a:lstStyle/>
          <a:p>
            <a:fld id="{A05B3F6B-FD3D-4789-A80B-DDBE7372AE8C}" type="slidenum">
              <a:rPr lang="es-CL" smtClean="0"/>
              <a:t>9</a:t>
            </a:fld>
            <a:endParaRPr lang="es-CL"/>
          </a:p>
        </p:txBody>
      </p:sp>
    </p:spTree>
    <p:extLst>
      <p:ext uri="{BB962C8B-B14F-4D97-AF65-F5344CB8AC3E}">
        <p14:creationId xmlns:p14="http://schemas.microsoft.com/office/powerpoint/2010/main" val="263327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21E99A-03DF-1ED0-2509-A3E5256B274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6E7EA1E4-27E3-AFEC-19BF-449C94FEC7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C0E03705-251C-FA11-5B7E-8DB48B70A2A2}"/>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5" name="Marcador de pie de página 4">
            <a:extLst>
              <a:ext uri="{FF2B5EF4-FFF2-40B4-BE49-F238E27FC236}">
                <a16:creationId xmlns:a16="http://schemas.microsoft.com/office/drawing/2014/main" id="{A9D1C4EC-8D2C-2EC4-1477-5CC8D5CB32B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8C2767FC-1FBF-7073-1F10-5F21EBC3E7C3}"/>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3544241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E7194-3F46-EE29-817A-E5C4C0BD3C7F}"/>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1749E23F-1B23-2CCA-DC11-3C101432EAC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20D4D143-6842-04D9-F3F4-4B88555646D6}"/>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5" name="Marcador de pie de página 4">
            <a:extLst>
              <a:ext uri="{FF2B5EF4-FFF2-40B4-BE49-F238E27FC236}">
                <a16:creationId xmlns:a16="http://schemas.microsoft.com/office/drawing/2014/main" id="{58B212C2-BA45-1163-50B1-5E7872E6020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B6136C0-9DFB-F9A5-E07E-F833BC33CF1D}"/>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640493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D61F01C-8A37-1B60-69C1-515CFB94C59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B5C2ED09-B07E-E2D0-C22B-B021126C465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BF6FBB48-5A6D-8E99-C50B-5EC61BCAAE92}"/>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5" name="Marcador de pie de página 4">
            <a:extLst>
              <a:ext uri="{FF2B5EF4-FFF2-40B4-BE49-F238E27FC236}">
                <a16:creationId xmlns:a16="http://schemas.microsoft.com/office/drawing/2014/main" id="{063E7CB3-D758-A992-618B-9ACF44AC662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688E6F0-74F1-B76F-229A-64ED10852FC4}"/>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1061238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sp>
        <p:nvSpPr>
          <p:cNvPr id="70" name="Google Shape;70;p13"/>
          <p:cNvSpPr/>
          <p:nvPr userDrawn="1"/>
        </p:nvSpPr>
        <p:spPr>
          <a:xfrm>
            <a:off x="1" y="0"/>
            <a:ext cx="549468" cy="6857992"/>
          </a:xfrm>
          <a:custGeom>
            <a:avLst/>
            <a:gdLst/>
            <a:ahLst/>
            <a:cxnLst/>
            <a:rect l="l" t="t" r="r" b="b"/>
            <a:pathLst>
              <a:path w="5108" h="21126" extrusionOk="0">
                <a:moveTo>
                  <a:pt x="1" y="1"/>
                </a:moveTo>
                <a:lnTo>
                  <a:pt x="5107" y="1"/>
                </a:lnTo>
                <a:lnTo>
                  <a:pt x="5107" y="21126"/>
                </a:lnTo>
                <a:lnTo>
                  <a:pt x="1" y="21126"/>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13"/>
          <p:cNvSpPr/>
          <p:nvPr/>
        </p:nvSpPr>
        <p:spPr>
          <a:xfrm rot="5400000">
            <a:off x="10199822" y="4879083"/>
            <a:ext cx="549468" cy="3480085"/>
          </a:xfrm>
          <a:custGeom>
            <a:avLst/>
            <a:gdLst/>
            <a:ahLst/>
            <a:cxnLst/>
            <a:rect l="l" t="t" r="r" b="b"/>
            <a:pathLst>
              <a:path w="5108" h="21126" extrusionOk="0">
                <a:moveTo>
                  <a:pt x="1" y="1"/>
                </a:moveTo>
                <a:lnTo>
                  <a:pt x="5107" y="1"/>
                </a:lnTo>
                <a:lnTo>
                  <a:pt x="5107" y="21126"/>
                </a:lnTo>
                <a:lnTo>
                  <a:pt x="1" y="21126"/>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2" name="Google Shape;72;p13"/>
          <p:cNvCxnSpPr/>
          <p:nvPr/>
        </p:nvCxnSpPr>
        <p:spPr>
          <a:xfrm rot="10800000">
            <a:off x="7131467" y="6477639"/>
            <a:ext cx="409600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73" name="Google Shape;73;p13"/>
          <p:cNvSpPr txBox="1">
            <a:spLocks noGrp="1"/>
          </p:cNvSpPr>
          <p:nvPr>
            <p:ph type="title" hasCustomPrompt="1"/>
          </p:nvPr>
        </p:nvSpPr>
        <p:spPr>
          <a:xfrm>
            <a:off x="1229667" y="1772833"/>
            <a:ext cx="1134000" cy="7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333"/>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74" name="Google Shape;74;p13"/>
          <p:cNvSpPr txBox="1">
            <a:spLocks noGrp="1"/>
          </p:cNvSpPr>
          <p:nvPr>
            <p:ph type="title" idx="2"/>
          </p:nvPr>
        </p:nvSpPr>
        <p:spPr>
          <a:xfrm>
            <a:off x="2554267" y="1540200"/>
            <a:ext cx="3286400" cy="444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33">
                <a:solidFill>
                  <a:schemeClr val="dk1"/>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75" name="Google Shape;75;p13"/>
          <p:cNvSpPr txBox="1">
            <a:spLocks noGrp="1"/>
          </p:cNvSpPr>
          <p:nvPr>
            <p:ph type="subTitle" idx="1"/>
          </p:nvPr>
        </p:nvSpPr>
        <p:spPr>
          <a:xfrm>
            <a:off x="2554267" y="1984809"/>
            <a:ext cx="3286400" cy="7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3" hasCustomPrompt="1"/>
          </p:nvPr>
        </p:nvSpPr>
        <p:spPr>
          <a:xfrm>
            <a:off x="1202067" y="3244267"/>
            <a:ext cx="1189200" cy="7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333">
                <a:solidFill>
                  <a:schemeClr val="dk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77" name="Google Shape;77;p13"/>
          <p:cNvSpPr txBox="1">
            <a:spLocks noGrp="1"/>
          </p:cNvSpPr>
          <p:nvPr>
            <p:ph type="title" idx="4"/>
          </p:nvPr>
        </p:nvSpPr>
        <p:spPr>
          <a:xfrm>
            <a:off x="2554267" y="3011632"/>
            <a:ext cx="3286400" cy="444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33">
                <a:solidFill>
                  <a:schemeClr val="dk1"/>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78" name="Google Shape;78;p13"/>
          <p:cNvSpPr txBox="1">
            <a:spLocks noGrp="1"/>
          </p:cNvSpPr>
          <p:nvPr>
            <p:ph type="subTitle" idx="5"/>
          </p:nvPr>
        </p:nvSpPr>
        <p:spPr>
          <a:xfrm>
            <a:off x="2554267" y="3456243"/>
            <a:ext cx="3286400" cy="7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6" hasCustomPrompt="1"/>
          </p:nvPr>
        </p:nvSpPr>
        <p:spPr>
          <a:xfrm>
            <a:off x="1202067" y="4715700"/>
            <a:ext cx="1189200" cy="7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333">
                <a:solidFill>
                  <a:schemeClr val="dk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80" name="Google Shape;80;p13"/>
          <p:cNvSpPr txBox="1">
            <a:spLocks noGrp="1"/>
          </p:cNvSpPr>
          <p:nvPr>
            <p:ph type="title" idx="7"/>
          </p:nvPr>
        </p:nvSpPr>
        <p:spPr>
          <a:xfrm>
            <a:off x="2554267" y="4483067"/>
            <a:ext cx="3286400" cy="444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33">
                <a:solidFill>
                  <a:schemeClr val="dk1"/>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81" name="Google Shape;81;p13"/>
          <p:cNvSpPr txBox="1">
            <a:spLocks noGrp="1"/>
          </p:cNvSpPr>
          <p:nvPr>
            <p:ph type="subTitle" idx="8"/>
          </p:nvPr>
        </p:nvSpPr>
        <p:spPr>
          <a:xfrm>
            <a:off x="2554267" y="4927676"/>
            <a:ext cx="3286400" cy="7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9" hasCustomPrompt="1"/>
          </p:nvPr>
        </p:nvSpPr>
        <p:spPr>
          <a:xfrm>
            <a:off x="6538699" y="1772833"/>
            <a:ext cx="1189200" cy="7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333">
                <a:solidFill>
                  <a:schemeClr val="dk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83" name="Google Shape;83;p13"/>
          <p:cNvSpPr txBox="1">
            <a:spLocks noGrp="1"/>
          </p:cNvSpPr>
          <p:nvPr>
            <p:ph type="title" idx="13"/>
          </p:nvPr>
        </p:nvSpPr>
        <p:spPr>
          <a:xfrm>
            <a:off x="7946067" y="1540200"/>
            <a:ext cx="3286400" cy="444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33">
                <a:solidFill>
                  <a:schemeClr val="dk1"/>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84" name="Google Shape;84;p13"/>
          <p:cNvSpPr txBox="1">
            <a:spLocks noGrp="1"/>
          </p:cNvSpPr>
          <p:nvPr>
            <p:ph type="subTitle" idx="14"/>
          </p:nvPr>
        </p:nvSpPr>
        <p:spPr>
          <a:xfrm>
            <a:off x="7946061" y="1984815"/>
            <a:ext cx="3286400" cy="7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15" hasCustomPrompt="1"/>
          </p:nvPr>
        </p:nvSpPr>
        <p:spPr>
          <a:xfrm>
            <a:off x="6538699" y="3244267"/>
            <a:ext cx="1189200" cy="7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333">
                <a:solidFill>
                  <a:schemeClr val="dk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86" name="Google Shape;86;p13"/>
          <p:cNvSpPr txBox="1">
            <a:spLocks noGrp="1"/>
          </p:cNvSpPr>
          <p:nvPr>
            <p:ph type="title" idx="16"/>
          </p:nvPr>
        </p:nvSpPr>
        <p:spPr>
          <a:xfrm>
            <a:off x="7946067" y="3011632"/>
            <a:ext cx="3286400" cy="444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33">
                <a:solidFill>
                  <a:schemeClr val="dk1"/>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87" name="Google Shape;87;p13"/>
          <p:cNvSpPr txBox="1">
            <a:spLocks noGrp="1"/>
          </p:cNvSpPr>
          <p:nvPr>
            <p:ph type="subTitle" idx="17"/>
          </p:nvPr>
        </p:nvSpPr>
        <p:spPr>
          <a:xfrm>
            <a:off x="7946061" y="3456248"/>
            <a:ext cx="3286400" cy="7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3"/>
          <p:cNvSpPr txBox="1">
            <a:spLocks noGrp="1"/>
          </p:cNvSpPr>
          <p:nvPr>
            <p:ph type="title" idx="18" hasCustomPrompt="1"/>
          </p:nvPr>
        </p:nvSpPr>
        <p:spPr>
          <a:xfrm>
            <a:off x="6538699" y="4715700"/>
            <a:ext cx="1189200" cy="7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333">
                <a:solidFill>
                  <a:schemeClr val="dk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89" name="Google Shape;89;p13"/>
          <p:cNvSpPr txBox="1">
            <a:spLocks noGrp="1"/>
          </p:cNvSpPr>
          <p:nvPr>
            <p:ph type="title" idx="19"/>
          </p:nvPr>
        </p:nvSpPr>
        <p:spPr>
          <a:xfrm>
            <a:off x="7946067" y="4483067"/>
            <a:ext cx="3286400" cy="444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33">
                <a:solidFill>
                  <a:schemeClr val="dk1"/>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90" name="Google Shape;90;p13"/>
          <p:cNvSpPr txBox="1">
            <a:spLocks noGrp="1"/>
          </p:cNvSpPr>
          <p:nvPr>
            <p:ph type="subTitle" idx="20"/>
          </p:nvPr>
        </p:nvSpPr>
        <p:spPr>
          <a:xfrm>
            <a:off x="7946061" y="4927681"/>
            <a:ext cx="3286400" cy="7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 name="Picture 2" descr="Pago en Línea - Universidad Autónoma de Chile">
            <a:extLst>
              <a:ext uri="{FF2B5EF4-FFF2-40B4-BE49-F238E27FC236}">
                <a16:creationId xmlns:a16="http://schemas.microsoft.com/office/drawing/2014/main" id="{CE4C1A65-3B9D-622D-8AB4-D60F3FA8EE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4586" y="88228"/>
            <a:ext cx="2016245" cy="1191176"/>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8FB1C0DB-E58E-7AD4-E4ED-7990C891ED66}"/>
              </a:ext>
            </a:extLst>
          </p:cNvPr>
          <p:cNvSpPr>
            <a:spLocks noGrp="1"/>
          </p:cNvSpPr>
          <p:nvPr>
            <p:ph type="sldNum" sz="quarter" idx="23"/>
          </p:nvPr>
        </p:nvSpPr>
        <p:spPr>
          <a:xfrm>
            <a:off x="9102956" y="6441925"/>
            <a:ext cx="2743200" cy="365125"/>
          </a:xfrm>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3496463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reserve="1" userDrawn="1">
  <p:cSld name="1_Table of Contents">
    <p:spTree>
      <p:nvGrpSpPr>
        <p:cNvPr id="1" name="Shape 69"/>
        <p:cNvGrpSpPr/>
        <p:nvPr/>
      </p:nvGrpSpPr>
      <p:grpSpPr>
        <a:xfrm>
          <a:off x="0" y="0"/>
          <a:ext cx="0" cy="0"/>
          <a:chOff x="0" y="0"/>
          <a:chExt cx="0" cy="0"/>
        </a:xfrm>
      </p:grpSpPr>
      <p:sp>
        <p:nvSpPr>
          <p:cNvPr id="70" name="Google Shape;70;p13"/>
          <p:cNvSpPr/>
          <p:nvPr userDrawn="1"/>
        </p:nvSpPr>
        <p:spPr>
          <a:xfrm>
            <a:off x="1" y="0"/>
            <a:ext cx="549468" cy="6857992"/>
          </a:xfrm>
          <a:custGeom>
            <a:avLst/>
            <a:gdLst/>
            <a:ahLst/>
            <a:cxnLst/>
            <a:rect l="l" t="t" r="r" b="b"/>
            <a:pathLst>
              <a:path w="5108" h="21126" extrusionOk="0">
                <a:moveTo>
                  <a:pt x="1" y="1"/>
                </a:moveTo>
                <a:lnTo>
                  <a:pt x="5107" y="1"/>
                </a:lnTo>
                <a:lnTo>
                  <a:pt x="5107" y="21126"/>
                </a:lnTo>
                <a:lnTo>
                  <a:pt x="1" y="21126"/>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13"/>
          <p:cNvSpPr/>
          <p:nvPr/>
        </p:nvSpPr>
        <p:spPr>
          <a:xfrm rot="5400000">
            <a:off x="10199822" y="4879083"/>
            <a:ext cx="549468" cy="3480085"/>
          </a:xfrm>
          <a:custGeom>
            <a:avLst/>
            <a:gdLst/>
            <a:ahLst/>
            <a:cxnLst/>
            <a:rect l="l" t="t" r="r" b="b"/>
            <a:pathLst>
              <a:path w="5108" h="21126" extrusionOk="0">
                <a:moveTo>
                  <a:pt x="1" y="1"/>
                </a:moveTo>
                <a:lnTo>
                  <a:pt x="5107" y="1"/>
                </a:lnTo>
                <a:lnTo>
                  <a:pt x="5107" y="21126"/>
                </a:lnTo>
                <a:lnTo>
                  <a:pt x="1" y="21126"/>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2" name="Google Shape;72;p13"/>
          <p:cNvCxnSpPr/>
          <p:nvPr/>
        </p:nvCxnSpPr>
        <p:spPr>
          <a:xfrm rot="10800000">
            <a:off x="7131467" y="6477639"/>
            <a:ext cx="409600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2" name="Picture 2" descr="Pago en Línea - Universidad Autónoma de Chile">
            <a:extLst>
              <a:ext uri="{FF2B5EF4-FFF2-40B4-BE49-F238E27FC236}">
                <a16:creationId xmlns:a16="http://schemas.microsoft.com/office/drawing/2014/main" id="{CE4C1A65-3B9D-622D-8AB4-D60F3FA8EE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4586" y="88228"/>
            <a:ext cx="2016245" cy="1191176"/>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8FB1C0DB-E58E-7AD4-E4ED-7990C891ED66}"/>
              </a:ext>
            </a:extLst>
          </p:cNvPr>
          <p:cNvSpPr>
            <a:spLocks noGrp="1"/>
          </p:cNvSpPr>
          <p:nvPr>
            <p:ph type="sldNum" sz="quarter" idx="23"/>
          </p:nvPr>
        </p:nvSpPr>
        <p:spPr>
          <a:xfrm>
            <a:off x="9102956" y="6441925"/>
            <a:ext cx="2743200" cy="365125"/>
          </a:xfrm>
        </p:spPr>
        <p:txBody>
          <a:bodyPr/>
          <a:lstStyle/>
          <a:p>
            <a:fld id="{E300F0E6-B452-4C4B-B9E8-A953AA2C6402}" type="slidenum">
              <a:rPr lang="es-CL" smtClean="0"/>
              <a:t>‹Nº›</a:t>
            </a:fld>
            <a:endParaRPr lang="es-CL"/>
          </a:p>
        </p:txBody>
      </p:sp>
      <p:sp>
        <p:nvSpPr>
          <p:cNvPr id="3" name="Marcador de número de diapositiva 4">
            <a:extLst>
              <a:ext uri="{FF2B5EF4-FFF2-40B4-BE49-F238E27FC236}">
                <a16:creationId xmlns:a16="http://schemas.microsoft.com/office/drawing/2014/main" id="{CF36BFF7-9ED1-EBEC-9512-1BF22A1D6986}"/>
              </a:ext>
            </a:extLst>
          </p:cNvPr>
          <p:cNvSpPr txBox="1">
            <a:spLocks/>
          </p:cNvSpPr>
          <p:nvPr userDrawn="1"/>
        </p:nvSpPr>
        <p:spPr>
          <a:xfrm>
            <a:off x="9358601" y="6402596"/>
            <a:ext cx="2743200" cy="365125"/>
          </a:xfrm>
          <a:prstGeom prst="rect">
            <a:avLst/>
          </a:prstGeom>
        </p:spPr>
        <p:txBody>
          <a:bodyPr vert="horz" lIns="91440" tIns="45720" rIns="91440" bIns="45720" rtlCol="0" anchor="ctr"/>
          <a:lstStyle>
            <a:defPPr>
              <a:defRPr lang="es-C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A2EC0E-1F74-468B-A495-8655442243ED}" type="slidenum">
              <a:rPr lang="es-CL" smtClean="0"/>
              <a:pPr/>
              <a:t>‹Nº›</a:t>
            </a:fld>
            <a:endParaRPr lang="es-CL"/>
          </a:p>
        </p:txBody>
      </p:sp>
    </p:spTree>
    <p:extLst>
      <p:ext uri="{BB962C8B-B14F-4D97-AF65-F5344CB8AC3E}">
        <p14:creationId xmlns:p14="http://schemas.microsoft.com/office/powerpoint/2010/main" val="2623780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reserve="1" userDrawn="1">
  <p:cSld name="1_Table of Contents">
    <p:spTree>
      <p:nvGrpSpPr>
        <p:cNvPr id="1" name="Shape 69"/>
        <p:cNvGrpSpPr/>
        <p:nvPr/>
      </p:nvGrpSpPr>
      <p:grpSpPr>
        <a:xfrm>
          <a:off x="0" y="0"/>
          <a:ext cx="0" cy="0"/>
          <a:chOff x="0" y="0"/>
          <a:chExt cx="0" cy="0"/>
        </a:xfrm>
      </p:grpSpPr>
      <p:sp>
        <p:nvSpPr>
          <p:cNvPr id="70" name="Google Shape;70;p13"/>
          <p:cNvSpPr/>
          <p:nvPr userDrawn="1"/>
        </p:nvSpPr>
        <p:spPr>
          <a:xfrm>
            <a:off x="1" y="0"/>
            <a:ext cx="549468" cy="6857992"/>
          </a:xfrm>
          <a:custGeom>
            <a:avLst/>
            <a:gdLst/>
            <a:ahLst/>
            <a:cxnLst/>
            <a:rect l="l" t="t" r="r" b="b"/>
            <a:pathLst>
              <a:path w="5108" h="21126" extrusionOk="0">
                <a:moveTo>
                  <a:pt x="1" y="1"/>
                </a:moveTo>
                <a:lnTo>
                  <a:pt x="5107" y="1"/>
                </a:lnTo>
                <a:lnTo>
                  <a:pt x="5107" y="21126"/>
                </a:lnTo>
                <a:lnTo>
                  <a:pt x="1" y="21126"/>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13"/>
          <p:cNvSpPr/>
          <p:nvPr/>
        </p:nvSpPr>
        <p:spPr>
          <a:xfrm rot="5400000">
            <a:off x="10199822" y="4879083"/>
            <a:ext cx="549468" cy="3480085"/>
          </a:xfrm>
          <a:custGeom>
            <a:avLst/>
            <a:gdLst/>
            <a:ahLst/>
            <a:cxnLst/>
            <a:rect l="l" t="t" r="r" b="b"/>
            <a:pathLst>
              <a:path w="5108" h="21126" extrusionOk="0">
                <a:moveTo>
                  <a:pt x="1" y="1"/>
                </a:moveTo>
                <a:lnTo>
                  <a:pt x="5107" y="1"/>
                </a:lnTo>
                <a:lnTo>
                  <a:pt x="5107" y="21126"/>
                </a:lnTo>
                <a:lnTo>
                  <a:pt x="1" y="21126"/>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2" name="Google Shape;72;p13"/>
          <p:cNvCxnSpPr/>
          <p:nvPr/>
        </p:nvCxnSpPr>
        <p:spPr>
          <a:xfrm rot="10800000">
            <a:off x="7131467" y="6477639"/>
            <a:ext cx="409600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2" name="Picture 2" descr="Pago en Línea - Universidad Autónoma de Chile">
            <a:extLst>
              <a:ext uri="{FF2B5EF4-FFF2-40B4-BE49-F238E27FC236}">
                <a16:creationId xmlns:a16="http://schemas.microsoft.com/office/drawing/2014/main" id="{CE4C1A65-3B9D-622D-8AB4-D60F3FA8EE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4586" y="88228"/>
            <a:ext cx="2016245" cy="1191176"/>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8FB1C0DB-E58E-7AD4-E4ED-7990C891ED66}"/>
              </a:ext>
            </a:extLst>
          </p:cNvPr>
          <p:cNvSpPr>
            <a:spLocks noGrp="1"/>
          </p:cNvSpPr>
          <p:nvPr>
            <p:ph type="sldNum" sz="quarter" idx="23"/>
          </p:nvPr>
        </p:nvSpPr>
        <p:spPr>
          <a:xfrm>
            <a:off x="9102956" y="6441925"/>
            <a:ext cx="2743200" cy="365125"/>
          </a:xfrm>
        </p:spPr>
        <p:txBody>
          <a:bodyPr/>
          <a:lstStyle/>
          <a:p>
            <a:endParaRPr lang="es-CL" dirty="0"/>
          </a:p>
        </p:txBody>
      </p:sp>
      <p:sp>
        <p:nvSpPr>
          <p:cNvPr id="4" name="Título 1">
            <a:extLst>
              <a:ext uri="{FF2B5EF4-FFF2-40B4-BE49-F238E27FC236}">
                <a16:creationId xmlns:a16="http://schemas.microsoft.com/office/drawing/2014/main" id="{F6E81F37-C55B-BA48-4DF3-98E105E326C2}"/>
              </a:ext>
            </a:extLst>
          </p:cNvPr>
          <p:cNvSpPr>
            <a:spLocks noGrp="1"/>
          </p:cNvSpPr>
          <p:nvPr>
            <p:ph type="title" idx="4294967295"/>
          </p:nvPr>
        </p:nvSpPr>
        <p:spPr>
          <a:xfrm>
            <a:off x="904574" y="274638"/>
            <a:ext cx="5483225" cy="1143000"/>
          </a:xfrm>
        </p:spPr>
        <p:txBody>
          <a:bodyPr vert="horz" lIns="91440" tIns="45720" rIns="91440" bIns="45720" rtlCol="0" anchor="ctr">
            <a:noAutofit/>
          </a:bodyPr>
          <a:lstStyle/>
          <a:p>
            <a:endParaRPr lang="es-CL" sz="3600" b="1" dirty="0"/>
          </a:p>
        </p:txBody>
      </p:sp>
      <p:sp>
        <p:nvSpPr>
          <p:cNvPr id="6" name="Marcador de texto 5">
            <a:extLst>
              <a:ext uri="{FF2B5EF4-FFF2-40B4-BE49-F238E27FC236}">
                <a16:creationId xmlns:a16="http://schemas.microsoft.com/office/drawing/2014/main" id="{94901B9D-CD5C-4A54-D358-DB82C28A48BF}"/>
              </a:ext>
            </a:extLst>
          </p:cNvPr>
          <p:cNvSpPr>
            <a:spLocks noGrp="1"/>
          </p:cNvSpPr>
          <p:nvPr>
            <p:ph type="body" idx="4294967295"/>
          </p:nvPr>
        </p:nvSpPr>
        <p:spPr>
          <a:xfrm>
            <a:off x="904574" y="1065213"/>
            <a:ext cx="8074025" cy="639762"/>
          </a:xfrm>
        </p:spPr>
        <p:txBody>
          <a:bodyPr/>
          <a:lstStyle/>
          <a:p>
            <a:endParaRPr lang="es-CL" dirty="0"/>
          </a:p>
        </p:txBody>
      </p:sp>
      <p:sp>
        <p:nvSpPr>
          <p:cNvPr id="7" name="Marcador de contenido 6">
            <a:extLst>
              <a:ext uri="{FF2B5EF4-FFF2-40B4-BE49-F238E27FC236}">
                <a16:creationId xmlns:a16="http://schemas.microsoft.com/office/drawing/2014/main" id="{A724B94D-5CD8-1FC9-41A4-5F5E9B1E50B9}"/>
              </a:ext>
            </a:extLst>
          </p:cNvPr>
          <p:cNvSpPr>
            <a:spLocks noGrp="1"/>
          </p:cNvSpPr>
          <p:nvPr>
            <p:ph sz="half" idx="4294967295"/>
          </p:nvPr>
        </p:nvSpPr>
        <p:spPr>
          <a:xfrm>
            <a:off x="904574" y="1841500"/>
            <a:ext cx="8074025" cy="3951288"/>
          </a:xfrm>
        </p:spPr>
        <p:txBody>
          <a:bodyPr>
            <a:normAutofit fontScale="92500" lnSpcReduction="20000"/>
          </a:bodyPr>
          <a:lstStyle/>
          <a:p>
            <a:pPr algn="just" eaLnBrk="0" hangingPunct="0">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1271816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1617334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4091741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2058334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2472593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309243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5B18D-A367-43C7-8230-EBCDA904223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DBFA067-1831-7482-45AE-1C9BED34644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CC4A6B0C-A963-43B6-E0CC-67432A19091A}"/>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5" name="Marcador de pie de página 4">
            <a:extLst>
              <a:ext uri="{FF2B5EF4-FFF2-40B4-BE49-F238E27FC236}">
                <a16:creationId xmlns:a16="http://schemas.microsoft.com/office/drawing/2014/main" id="{C0553B79-5046-ADA9-7FEF-59C683CDB04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466C8A5-EAD4-A5CF-01BF-CDF85EF0BDF7}"/>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3214759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280909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3266353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1915816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2710607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449667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2743539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1416291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8270709"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7" name="Marcador de fecha 6"/>
          <p:cNvSpPr>
            <a:spLocks noGrp="1"/>
          </p:cNvSpPr>
          <p:nvPr>
            <p:ph type="dt" sz="half" idx="10"/>
          </p:nvPr>
        </p:nvSpPr>
        <p:spPr/>
        <p:txBody>
          <a:bodyPr/>
          <a:lstStyle/>
          <a:p>
            <a:pPr defTabSz="457200">
              <a:defRPr/>
            </a:pPr>
            <a:endParaRPr lang="es-ES" dirty="0">
              <a:solidFill>
                <a:prstClr val="black">
                  <a:tint val="75000"/>
                </a:prstClr>
              </a:solidFill>
            </a:endParaRPr>
          </a:p>
        </p:txBody>
      </p:sp>
      <p:sp>
        <p:nvSpPr>
          <p:cNvPr id="8" name="Marcador de pie de página 7"/>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10" name="Marcador de contenido 2"/>
          <p:cNvSpPr>
            <a:spLocks noGrp="1"/>
          </p:cNvSpPr>
          <p:nvPr>
            <p:ph idx="13"/>
          </p:nvPr>
        </p:nvSpPr>
        <p:spPr>
          <a:xfrm>
            <a:off x="609600"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1" name="Marcador de contenido 2"/>
          <p:cNvSpPr>
            <a:spLocks noGrp="1"/>
          </p:cNvSpPr>
          <p:nvPr>
            <p:ph idx="14"/>
          </p:nvPr>
        </p:nvSpPr>
        <p:spPr>
          <a:xfrm>
            <a:off x="6195483" y="2240152"/>
            <a:ext cx="5386917" cy="3925153"/>
          </a:xfrm>
        </p:spPr>
        <p:txBody>
          <a:bodyPr>
            <a:normAutofit/>
          </a:bodyPr>
          <a:lstStyle>
            <a:lvl1pPr>
              <a:buClr>
                <a:srgbClr val="C00000"/>
              </a:buClr>
              <a:defRPr sz="2400"/>
            </a:lvl1pPr>
            <a:lvl2pPr>
              <a:buClr>
                <a:srgbClr val="C00000"/>
              </a:buClr>
              <a:defRPr sz="2000"/>
            </a:lvl2pPr>
            <a:lvl3pPr>
              <a:buClr>
                <a:srgbClr val="C00000"/>
              </a:buClr>
              <a:defRPr sz="1800"/>
            </a:lvl3pPr>
            <a:lvl4pPr>
              <a:buClr>
                <a:srgbClr val="C00000"/>
              </a:buClr>
              <a:defRPr sz="1600"/>
            </a:lvl4pPr>
            <a:lvl5pPr>
              <a:buClr>
                <a:srgbClr val="C00000"/>
              </a:buClr>
              <a:defRPr sz="16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6053931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7118581" cy="1143000"/>
          </a:xfrm>
        </p:spPr>
        <p:txBody>
          <a:bodyPr/>
          <a:lstStyle/>
          <a:p>
            <a:r>
              <a:rPr lang="es-ES_tradnl"/>
              <a:t>Clic para editar título</a:t>
            </a:r>
            <a:endParaRPr lang="es-ES"/>
          </a:p>
        </p:txBody>
      </p:sp>
      <p:sp>
        <p:nvSpPr>
          <p:cNvPr id="4" name="Marcador de fecha 3"/>
          <p:cNvSpPr>
            <a:spLocks noGrp="1"/>
          </p:cNvSpPr>
          <p:nvPr>
            <p:ph type="dt" sz="half" idx="10"/>
          </p:nvPr>
        </p:nvSpPr>
        <p:spPr/>
        <p:txBody>
          <a:bodyPr/>
          <a:lstStyle/>
          <a:p>
            <a:pPr defTabSz="457200">
              <a:defRPr/>
            </a:pPr>
            <a:fld id="{D3896FC8-2318-A64A-830C-A3490015EF7A}" type="datetime1">
              <a:rPr lang="es-CL" smtClean="0">
                <a:solidFill>
                  <a:prstClr val="black">
                    <a:tint val="75000"/>
                  </a:prstClr>
                </a:solidFill>
              </a:rPr>
              <a:pPr defTabSz="457200">
                <a:defRPr/>
              </a:pPr>
              <a:t>19-08-2022</a:t>
            </a:fld>
            <a:endParaRPr lang="es-ES" dirty="0">
              <a:solidFill>
                <a:prstClr val="black">
                  <a:tint val="75000"/>
                </a:prstClr>
              </a:solidFill>
            </a:endParaRPr>
          </a:p>
        </p:txBody>
      </p:sp>
      <p:sp>
        <p:nvSpPr>
          <p:cNvPr id="5" name="Marcador de pie de página 4"/>
          <p:cNvSpPr>
            <a:spLocks noGrp="1"/>
          </p:cNvSpPr>
          <p:nvPr>
            <p:ph type="ftr" sz="quarter" idx="11"/>
          </p:nvPr>
        </p:nvSpPr>
        <p:spPr/>
        <p:txBody>
          <a:bodyPr/>
          <a:lstStyle/>
          <a:p>
            <a:pPr defTabSz="457200">
              <a:defRPr/>
            </a:pPr>
            <a:endParaRPr lang="es-ES"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pPr defTabSz="457200">
              <a:defRPr/>
            </a:pPr>
            <a:fld id="{9DC25825-B1DE-1B44-BAFE-9EA3DBC1CEEA}" type="slidenum">
              <a:rPr lang="es-ES" smtClean="0">
                <a:solidFill>
                  <a:prstClr val="black">
                    <a:tint val="75000"/>
                  </a:prstClr>
                </a:solidFill>
              </a:rPr>
              <a:pPr defTabSz="457200">
                <a:defRPr/>
              </a:pPr>
              <a:t>‹Nº›</a:t>
            </a:fld>
            <a:endParaRPr lang="es-ES" dirty="0">
              <a:solidFill>
                <a:prstClr val="black">
                  <a:tint val="75000"/>
                </a:prstClr>
              </a:solidFill>
            </a:endParaRPr>
          </a:p>
        </p:txBody>
      </p:sp>
      <p:sp>
        <p:nvSpPr>
          <p:cNvPr id="7" name="Marcador de contenido 2"/>
          <p:cNvSpPr>
            <a:spLocks noGrp="1"/>
          </p:cNvSpPr>
          <p:nvPr>
            <p:ph idx="13"/>
          </p:nvPr>
        </p:nvSpPr>
        <p:spPr>
          <a:xfrm>
            <a:off x="609600" y="1600201"/>
            <a:ext cx="10972800" cy="4525963"/>
          </a:xfrm>
        </p:spPr>
        <p:txBody>
          <a:bodyPr>
            <a:normAutofit/>
          </a:bodyPr>
          <a:lstStyle>
            <a:lvl1pPr>
              <a:buClr>
                <a:srgbClr val="C00000"/>
              </a:buClr>
              <a:defRPr sz="2800"/>
            </a:lvl1pPr>
            <a:lvl2pPr>
              <a:buClr>
                <a:srgbClr val="C00000"/>
              </a:buClr>
              <a:defRPr sz="2400"/>
            </a:lvl2pPr>
            <a:lvl3pPr>
              <a:buClr>
                <a:srgbClr val="C00000"/>
              </a:buClr>
              <a:defRPr sz="2000"/>
            </a:lvl3pPr>
            <a:lvl4pPr>
              <a:buClr>
                <a:srgbClr val="C00000"/>
              </a:buClr>
              <a:defRPr sz="1800"/>
            </a:lvl4pPr>
            <a:lvl5pPr>
              <a:buClr>
                <a:srgbClr val="C00000"/>
              </a:buClr>
              <a:defRPr sz="1800"/>
            </a:lvl5pPr>
            <a:lvl6pPr>
              <a:defRPr sz="2000"/>
            </a:lvl6pPr>
            <a:lvl7pPr>
              <a:defRPr sz="2000"/>
            </a:lvl7pPr>
            <a:lvl8pPr>
              <a:defRPr sz="2000"/>
            </a:lvl8pPr>
            <a:lvl9pPr>
              <a:defRPr sz="20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2042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515030-5754-6ECA-097F-6B8AD2869AA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3B1598B1-98F5-A85F-9604-28E9AE0E6D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1BDE970-3017-C2F4-7056-7414881D3948}"/>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5" name="Marcador de pie de página 4">
            <a:extLst>
              <a:ext uri="{FF2B5EF4-FFF2-40B4-BE49-F238E27FC236}">
                <a16:creationId xmlns:a16="http://schemas.microsoft.com/office/drawing/2014/main" id="{7A5BF5AA-6603-F23E-04E5-43EC70D510A0}"/>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A19F426-A63E-FBAA-B2B0-FCD25F704EB7}"/>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210909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54C7B-3E9D-55EB-5104-DC11E3C7103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4F1D9E8E-2CC4-3769-1A88-C37102807C4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6368E9E9-3D47-073F-FF54-FCB775FFAB2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369F3E8A-DF8A-8A04-6CC8-4FC5DBB52462}"/>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6" name="Marcador de pie de página 5">
            <a:extLst>
              <a:ext uri="{FF2B5EF4-FFF2-40B4-BE49-F238E27FC236}">
                <a16:creationId xmlns:a16="http://schemas.microsoft.com/office/drawing/2014/main" id="{855B1099-A996-89AC-6A81-B57F94E8606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8894038F-BD87-D767-ECDE-1946FC44AFDB}"/>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2004679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16E75D-D1BB-85B0-B7FB-456F86B5E9F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79897D75-C6F1-8EA4-FB75-462AACA69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0D3F8E0-B525-CE7A-C848-F5B4F240B1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866CAC16-1772-48ED-4B8C-22526F717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CDE30CA-DA69-A68F-BA99-8FC2EEBB12B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28A70CB4-45D0-CDD4-D699-40DDE4AF4F09}"/>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8" name="Marcador de pie de página 7">
            <a:extLst>
              <a:ext uri="{FF2B5EF4-FFF2-40B4-BE49-F238E27FC236}">
                <a16:creationId xmlns:a16="http://schemas.microsoft.com/office/drawing/2014/main" id="{76F873C7-E377-6009-0132-E521CD68701C}"/>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A037B7C2-F835-9F64-A77C-7ABDC8771683}"/>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1022354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6FBAC8-3954-B2E8-A157-B648CC47C29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12AD2AEB-BE2A-0760-AC71-CABD462991E4}"/>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4" name="Marcador de pie de página 3">
            <a:extLst>
              <a:ext uri="{FF2B5EF4-FFF2-40B4-BE49-F238E27FC236}">
                <a16:creationId xmlns:a16="http://schemas.microsoft.com/office/drawing/2014/main" id="{81632C9B-9F05-D0E8-1897-AD290C97EFEE}"/>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D54C6BFD-05AF-4E44-5611-9FBA77B29DB8}"/>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1924130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A533A41-C427-545B-BFEA-7706D8B3FCD7}"/>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3" name="Marcador de pie de página 2">
            <a:extLst>
              <a:ext uri="{FF2B5EF4-FFF2-40B4-BE49-F238E27FC236}">
                <a16:creationId xmlns:a16="http://schemas.microsoft.com/office/drawing/2014/main" id="{F523AA6F-8CD7-8A2C-A8E5-48002944EC7D}"/>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5A5BDA3A-C80F-909B-1F37-11FAF6438C43}"/>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194493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1AFE8E-F96C-638F-04B0-444EAADB42D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643E4600-E61F-9ADE-4074-4BA292FFDC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279AD4F7-959D-CD39-1C70-BF2208426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84E2BA6-70C7-510F-32A8-484732AD012B}"/>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6" name="Marcador de pie de página 5">
            <a:extLst>
              <a:ext uri="{FF2B5EF4-FFF2-40B4-BE49-F238E27FC236}">
                <a16:creationId xmlns:a16="http://schemas.microsoft.com/office/drawing/2014/main" id="{DFDEC101-4963-9A4F-41CE-BF52ADE30574}"/>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FD282FE-6BAB-455A-69E3-0137B3FF91C6}"/>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2918524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AEA19-677D-DCBC-170B-D2612327D82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9B38A594-438C-8DE7-6D9E-AB9576B7B2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E8B24598-9962-F8AE-4A6A-7072113A01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D462C04-45F2-4C6F-66A3-78E0F391422B}"/>
              </a:ext>
            </a:extLst>
          </p:cNvPr>
          <p:cNvSpPr>
            <a:spLocks noGrp="1"/>
          </p:cNvSpPr>
          <p:nvPr>
            <p:ph type="dt" sz="half" idx="10"/>
          </p:nvPr>
        </p:nvSpPr>
        <p:spPr/>
        <p:txBody>
          <a:bodyPr/>
          <a:lstStyle/>
          <a:p>
            <a:fld id="{70B711EC-68C8-470E-B02D-F6DA17329C1B}" type="datetimeFigureOut">
              <a:rPr lang="es-CL" smtClean="0"/>
              <a:t>19-08-2022</a:t>
            </a:fld>
            <a:endParaRPr lang="es-CL"/>
          </a:p>
        </p:txBody>
      </p:sp>
      <p:sp>
        <p:nvSpPr>
          <p:cNvPr id="6" name="Marcador de pie de página 5">
            <a:extLst>
              <a:ext uri="{FF2B5EF4-FFF2-40B4-BE49-F238E27FC236}">
                <a16:creationId xmlns:a16="http://schemas.microsoft.com/office/drawing/2014/main" id="{6E95CBEF-701F-8190-7770-D1E1D558FB0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5BD12C3-B8E1-5EC4-9A8A-C373A6D5B431}"/>
              </a:ext>
            </a:extLst>
          </p:cNvPr>
          <p:cNvSpPr>
            <a:spLocks noGrp="1"/>
          </p:cNvSpPr>
          <p:nvPr>
            <p:ph type="sldNum" sz="quarter" idx="12"/>
          </p:nvPr>
        </p:nvSpPr>
        <p:spPr/>
        <p:txBody>
          <a:bodyPr/>
          <a:lstStyle/>
          <a:p>
            <a:fld id="{E300F0E6-B452-4C4B-B9E8-A953AA2C6402}" type="slidenum">
              <a:rPr lang="es-CL" smtClean="0"/>
              <a:t>‹Nº›</a:t>
            </a:fld>
            <a:endParaRPr lang="es-CL"/>
          </a:p>
        </p:txBody>
      </p:sp>
    </p:spTree>
    <p:extLst>
      <p:ext uri="{BB962C8B-B14F-4D97-AF65-F5344CB8AC3E}">
        <p14:creationId xmlns:p14="http://schemas.microsoft.com/office/powerpoint/2010/main" val="3619951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96F08E-FBB9-C599-86B9-E971B786B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40E56D2E-F734-BF88-3591-EC7FB55ECC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8BDB3A3-E3FE-A78A-865C-366ED8E46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711EC-68C8-470E-B02D-F6DA17329C1B}" type="datetimeFigureOut">
              <a:rPr lang="es-CL" smtClean="0"/>
              <a:t>19-08-2022</a:t>
            </a:fld>
            <a:endParaRPr lang="es-CL"/>
          </a:p>
        </p:txBody>
      </p:sp>
      <p:sp>
        <p:nvSpPr>
          <p:cNvPr id="5" name="Marcador de pie de página 4">
            <a:extLst>
              <a:ext uri="{FF2B5EF4-FFF2-40B4-BE49-F238E27FC236}">
                <a16:creationId xmlns:a16="http://schemas.microsoft.com/office/drawing/2014/main" id="{DFD4C996-3477-BB77-C467-5C130F3539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CD0DA535-6BEB-A21D-6216-0C45CFFB7F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0F0E6-B452-4C4B-B9E8-A953AA2C6402}" type="slidenum">
              <a:rPr lang="es-CL" smtClean="0"/>
              <a:t>‹Nº›</a:t>
            </a:fld>
            <a:endParaRPr lang="es-CL"/>
          </a:p>
        </p:txBody>
      </p:sp>
    </p:spTree>
    <p:extLst>
      <p:ext uri="{BB962C8B-B14F-4D97-AF65-F5344CB8AC3E}">
        <p14:creationId xmlns:p14="http://schemas.microsoft.com/office/powerpoint/2010/main" val="1385251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 id="2147483675"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6"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www.sc.ehu.es/jiwdocoj/elcodigo.htm"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0.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404280" y="1298825"/>
            <a:ext cx="7124720" cy="557824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121900" tIns="121900" rIns="121900" bIns="121900" anchor="ctr" anchorCtr="0">
              <a:noAutofit/>
            </a:bodyPr>
            <a:lstStyle/>
            <a:p>
              <a:endParaRPr sz="2400" dirty="0">
                <a:solidFill>
                  <a:srgbClr val="FF0000"/>
                </a:solidFill>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0000"/>
                </a:solidFill>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bg2"/>
            </a:solidFill>
            <a:ln>
              <a:noFill/>
            </a:ln>
          </p:spPr>
          <p:txBody>
            <a:bodyPr spcFirstLastPara="1" wrap="square" lIns="121900" tIns="121900" rIns="121900" bIns="121900" anchor="ctr" anchorCtr="0">
              <a:noAutofit/>
            </a:bodyPr>
            <a:lstStyle/>
            <a:p>
              <a:endParaRPr sz="2400" dirty="0">
                <a:solidFill>
                  <a:srgbClr val="FF0000"/>
                </a:solidFill>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bg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0000"/>
                </a:solidFill>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0000"/>
                </a:solidFill>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FF0000"/>
                </a:solidFill>
              </a:endParaRPr>
            </a:p>
          </p:txBody>
        </p:sp>
      </p:grpSp>
      <p:sp>
        <p:nvSpPr>
          <p:cNvPr id="1884" name="Google Shape;1884;p35"/>
          <p:cNvSpPr txBox="1">
            <a:spLocks noGrp="1"/>
          </p:cNvSpPr>
          <p:nvPr>
            <p:ph type="ctrTitle" idx="4294967295"/>
          </p:nvPr>
        </p:nvSpPr>
        <p:spPr>
          <a:xfrm>
            <a:off x="7036255" y="2407341"/>
            <a:ext cx="4789426" cy="2389716"/>
          </a:xfrm>
          <a:prstGeom prst="rect">
            <a:avLst/>
          </a:prstGeom>
        </p:spPr>
        <p:txBody>
          <a:bodyPr spcFirstLastPara="1" vert="horz" wrap="square" lIns="121900" tIns="121900" rIns="121900" bIns="121900" rtlCol="0" anchor="b" anchorCtr="0">
            <a:noAutofit/>
          </a:bodyPr>
          <a:lstStyle/>
          <a:p>
            <a:pPr algn="r">
              <a:spcBef>
                <a:spcPts val="0"/>
              </a:spcBef>
            </a:pPr>
            <a:r>
              <a:rPr lang="es-CL" sz="6667" dirty="0">
                <a:solidFill>
                  <a:schemeClr val="dk2"/>
                </a:solidFill>
              </a:rPr>
              <a:t>Ingeniería de software I</a:t>
            </a:r>
            <a:endParaRPr sz="6667" dirty="0">
              <a:solidFill>
                <a:schemeClr val="dk2"/>
              </a:solidFill>
            </a:endParaRPr>
          </a:p>
        </p:txBody>
      </p:sp>
      <p:sp>
        <p:nvSpPr>
          <p:cNvPr id="1885" name="Google Shape;1885;p35"/>
          <p:cNvSpPr txBox="1">
            <a:spLocks noGrp="1"/>
          </p:cNvSpPr>
          <p:nvPr>
            <p:ph type="subTitle" idx="4294967295"/>
          </p:nvPr>
        </p:nvSpPr>
        <p:spPr>
          <a:xfrm>
            <a:off x="7480120" y="5196055"/>
            <a:ext cx="4351867" cy="1195917"/>
          </a:xfrm>
          <a:prstGeom prst="rect">
            <a:avLst/>
          </a:prstGeom>
        </p:spPr>
        <p:txBody>
          <a:bodyPr spcFirstLastPara="1" vert="horz" wrap="square" lIns="121900" tIns="121900" rIns="121900" bIns="121900" rtlCol="0" anchor="t" anchorCtr="0">
            <a:noAutofit/>
          </a:bodyPr>
          <a:lstStyle/>
          <a:p>
            <a:pPr marL="0" indent="0" algn="r">
              <a:spcBef>
                <a:spcPts val="0"/>
              </a:spcBef>
              <a:buNone/>
            </a:pPr>
            <a:r>
              <a:rPr lang="en" sz="2133" dirty="0"/>
              <a:t>Universidad Autonoma de Chile</a:t>
            </a:r>
          </a:p>
          <a:p>
            <a:pPr marL="0" indent="0" algn="r">
              <a:spcBef>
                <a:spcPts val="0"/>
              </a:spcBef>
              <a:buNone/>
            </a:pPr>
            <a:r>
              <a:rPr lang="en" sz="2133" dirty="0"/>
              <a:t>Primavera 2022</a:t>
            </a:r>
            <a:endParaRPr sz="2133" dirty="0"/>
          </a:p>
        </p:txBody>
      </p:sp>
      <p:pic>
        <p:nvPicPr>
          <p:cNvPr id="1026" name="Picture 2" descr="Pago en Línea - Universidad Autónoma de Chile">
            <a:extLst>
              <a:ext uri="{FF2B5EF4-FFF2-40B4-BE49-F238E27FC236}">
                <a16:creationId xmlns:a16="http://schemas.microsoft.com/office/drawing/2014/main" id="{F7CE78FD-6451-BA7D-8845-F693B9847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2000" y="134346"/>
            <a:ext cx="3473680" cy="205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o de línea roja (símbolo png)">
            <a:extLst>
              <a:ext uri="{FF2B5EF4-FFF2-40B4-BE49-F238E27FC236}">
                <a16:creationId xmlns:a16="http://schemas.microsoft.com/office/drawing/2014/main" id="{123F3890-1F5A-7C16-2B2A-B6417AFB88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7" t="47852" r="2036" b="49224"/>
          <a:stretch/>
        </p:blipFill>
        <p:spPr bwMode="auto">
          <a:xfrm>
            <a:off x="0" y="6676545"/>
            <a:ext cx="12192000" cy="1901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10</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Problemática del Software</a:t>
            </a:r>
          </a:p>
        </p:txBody>
      </p:sp>
      <p:sp>
        <p:nvSpPr>
          <p:cNvPr id="7" name="Marcador de contenido 6"/>
          <p:cNvSpPr>
            <a:spLocks noGrp="1"/>
          </p:cNvSpPr>
          <p:nvPr>
            <p:ph sz="half" idx="4294967295"/>
          </p:nvPr>
        </p:nvSpPr>
        <p:spPr>
          <a:xfrm>
            <a:off x="904574" y="2389238"/>
            <a:ext cx="10941582" cy="3775587"/>
          </a:xfrm>
        </p:spPr>
        <p:txBody>
          <a:bodyPr>
            <a:normAutofit/>
          </a:bodyPr>
          <a:lstStyle/>
          <a:p>
            <a:pPr marL="857250" lvl="1" indent="-457200"/>
            <a:r>
              <a:rPr lang="es-CL" sz="2000" dirty="0"/>
              <a:t>Desarrollos largos.</a:t>
            </a:r>
          </a:p>
          <a:p>
            <a:pPr marL="857250" lvl="1" indent="-457200"/>
            <a:r>
              <a:rPr lang="es-CL" sz="2000" dirty="0"/>
              <a:t>Desarrollos costosos.</a:t>
            </a:r>
          </a:p>
          <a:p>
            <a:pPr marL="857250" lvl="1" indent="-457200"/>
            <a:r>
              <a:rPr lang="es-CL" sz="2000" dirty="0"/>
              <a:t>No se pueden encontrar todos los errores antes de entregar al cliente.</a:t>
            </a:r>
          </a:p>
          <a:p>
            <a:pPr marL="857250" lvl="1" indent="-457200"/>
            <a:r>
              <a:rPr lang="es-CL" sz="2000" dirty="0"/>
              <a:t>Resulta difícil de constatar el progreso conforme se desarrolla.</a:t>
            </a:r>
          </a:p>
          <a:p>
            <a:pPr marL="857250" lvl="1" indent="-457200"/>
            <a:r>
              <a:rPr lang="es-CL" sz="2000" dirty="0"/>
              <a:t>Conoce Ud. Alguna(s) otra(s) problemática(s) en relación con el software.</a:t>
            </a:r>
          </a:p>
          <a:p>
            <a:pPr algn="just">
              <a:buClr>
                <a:srgbClr val="FF0000"/>
              </a:buClr>
            </a:pPr>
            <a:r>
              <a:rPr lang="es-CL" sz="2200" b="1" dirty="0">
                <a:solidFill>
                  <a:srgbClr val="C00000"/>
                </a:solidFill>
              </a:rPr>
              <a:t>¿Cómo la Ingeniería de Software hace frente a estos problemas?</a:t>
            </a:r>
          </a:p>
          <a:p>
            <a:pPr algn="just">
              <a:buClr>
                <a:srgbClr val="FF0000"/>
              </a:buClr>
            </a:pPr>
            <a:r>
              <a:rPr lang="es-CL" sz="2200" dirty="0"/>
              <a:t>Mediante</a:t>
            </a:r>
            <a:r>
              <a:rPr lang="es-CL" sz="2200" dirty="0">
                <a:solidFill>
                  <a:srgbClr val="002060"/>
                </a:solidFill>
              </a:rPr>
              <a:t> </a:t>
            </a:r>
            <a:r>
              <a:rPr lang="es-CL" sz="2200" b="1" dirty="0">
                <a:solidFill>
                  <a:srgbClr val="002060"/>
                </a:solidFill>
              </a:rPr>
              <a:t>métodos, técnicas, herramientas y procedimientos</a:t>
            </a:r>
            <a:r>
              <a:rPr lang="es-CL" sz="2200" dirty="0"/>
              <a:t>.</a:t>
            </a:r>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768948622"/>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linds(horizontal)">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blinds(horizontal)">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11</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¿Qué es un Proceso de Software?</a:t>
            </a:r>
          </a:p>
        </p:txBody>
      </p:sp>
      <p:sp>
        <p:nvSpPr>
          <p:cNvPr id="7" name="Marcador de contenido 6"/>
          <p:cNvSpPr>
            <a:spLocks noGrp="1"/>
          </p:cNvSpPr>
          <p:nvPr>
            <p:ph sz="half" idx="4294967295"/>
          </p:nvPr>
        </p:nvSpPr>
        <p:spPr>
          <a:xfrm>
            <a:off x="904574" y="1841500"/>
            <a:ext cx="10599168" cy="4333158"/>
          </a:xfrm>
        </p:spPr>
        <p:txBody>
          <a:bodyPr>
            <a:normAutofit/>
          </a:bodyPr>
          <a:lstStyle/>
          <a:p>
            <a:pPr marL="342900" lvl="1" indent="-342900" algn="just">
              <a:buClr>
                <a:srgbClr val="FF0000"/>
              </a:buClr>
              <a:buFont typeface="Arial"/>
              <a:buChar char="•"/>
            </a:pPr>
            <a:r>
              <a:rPr lang="es-CL" sz="2200" dirty="0"/>
              <a:t>Es un </a:t>
            </a:r>
            <a:r>
              <a:rPr lang="es-CL" sz="2200" dirty="0">
                <a:solidFill>
                  <a:srgbClr val="C00000"/>
                </a:solidFill>
              </a:rPr>
              <a:t>conjunto de actividades </a:t>
            </a:r>
            <a:r>
              <a:rPr lang="es-CL" sz="2200" dirty="0"/>
              <a:t>cuya meta es el </a:t>
            </a:r>
            <a:r>
              <a:rPr lang="es-CL" sz="2200" dirty="0">
                <a:solidFill>
                  <a:srgbClr val="C00000"/>
                </a:solidFill>
              </a:rPr>
              <a:t>desarrollo de software</a:t>
            </a:r>
            <a:r>
              <a:rPr lang="es-CL" sz="2200" dirty="0"/>
              <a:t>.</a:t>
            </a:r>
          </a:p>
          <a:p>
            <a:pPr algn="just">
              <a:buClr>
                <a:srgbClr val="FF0000"/>
              </a:buClr>
            </a:pPr>
            <a:r>
              <a:rPr lang="es-CL" sz="2200" dirty="0"/>
              <a:t>Un proceso de software según (</a:t>
            </a:r>
            <a:r>
              <a:rPr lang="es-CL" sz="2200" dirty="0" err="1"/>
              <a:t>Pressman</a:t>
            </a:r>
            <a:r>
              <a:rPr lang="es-CL" sz="2200" dirty="0"/>
              <a:t>, 2010), incorpora cinco (5) actividades estructurales: </a:t>
            </a:r>
            <a:r>
              <a:rPr lang="es-CL" sz="2200" dirty="0">
                <a:solidFill>
                  <a:srgbClr val="C00000"/>
                </a:solidFill>
              </a:rPr>
              <a:t>comunicación, planeación, modelado, construcción y despliegue </a:t>
            </a:r>
            <a:r>
              <a:rPr lang="es-CL" sz="2200" dirty="0"/>
              <a:t>aplicable en todos los proyectos de software.</a:t>
            </a:r>
          </a:p>
          <a:p>
            <a:pPr algn="just">
              <a:buClr>
                <a:srgbClr val="FF0000"/>
              </a:buClr>
            </a:pPr>
            <a:r>
              <a:rPr lang="es-CL" sz="2200" dirty="0"/>
              <a:t>Un proceso de software según (</a:t>
            </a:r>
            <a:r>
              <a:rPr lang="es-CL" sz="2200" dirty="0" err="1"/>
              <a:t>Sommerville</a:t>
            </a:r>
            <a:r>
              <a:rPr lang="es-CL" sz="2200" dirty="0"/>
              <a:t>, 2011), incorpora cuatro (4) actividades fundamentales: </a:t>
            </a:r>
            <a:r>
              <a:rPr lang="es-ES" sz="2200" dirty="0">
                <a:solidFill>
                  <a:srgbClr val="C00000"/>
                </a:solidFill>
              </a:rPr>
              <a:t>Especificación del software, Desarrollo de software, Validación de software, Evolución de software</a:t>
            </a:r>
            <a:r>
              <a:rPr lang="es-CL" sz="2200" dirty="0"/>
              <a:t>.</a:t>
            </a:r>
          </a:p>
          <a:p>
            <a:pPr algn="just">
              <a:buClr>
                <a:srgbClr val="FF0000"/>
              </a:buClr>
            </a:pPr>
            <a:endParaRPr lang="es-CL" sz="2200" dirty="0"/>
          </a:p>
          <a:p>
            <a:pPr algn="just">
              <a:buClr>
                <a:srgbClr val="FF0000"/>
              </a:buClr>
            </a:pPr>
            <a:endParaRPr lang="es-CL" sz="2200" dirty="0"/>
          </a:p>
          <a:p>
            <a:pPr marL="0" indent="0" algn="just">
              <a:buClr>
                <a:srgbClr val="FF0000"/>
              </a:buClr>
              <a:buNone/>
            </a:pPr>
            <a:r>
              <a:rPr lang="es-ES" sz="2200" b="1" dirty="0">
                <a:solidFill>
                  <a:srgbClr val="C00000"/>
                </a:solidFill>
              </a:rPr>
              <a:t>¿Existe un único proceso de software?</a:t>
            </a:r>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2950295307"/>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blinds(horizontal)">
                                      <p:cBhvr>
                                        <p:cTn id="2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12</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Tipos de Proceso de Software</a:t>
            </a:r>
          </a:p>
        </p:txBody>
      </p:sp>
      <p:sp>
        <p:nvSpPr>
          <p:cNvPr id="7" name="Marcador de contenido 6"/>
          <p:cNvSpPr>
            <a:spLocks noGrp="1"/>
          </p:cNvSpPr>
          <p:nvPr>
            <p:ph sz="half" idx="4294967295"/>
          </p:nvPr>
        </p:nvSpPr>
        <p:spPr>
          <a:xfrm>
            <a:off x="904574" y="1841500"/>
            <a:ext cx="8074025" cy="3951288"/>
          </a:xfrm>
        </p:spPr>
        <p:txBody>
          <a:bodyPr>
            <a:normAutofit/>
          </a:bodyPr>
          <a:lstStyle/>
          <a:p>
            <a:pPr marL="342900" lvl="1" indent="-342900" algn="just">
              <a:buClr>
                <a:srgbClr val="FF0000"/>
              </a:buClr>
              <a:buFont typeface="Arial"/>
              <a:buChar char="•"/>
            </a:pPr>
            <a:r>
              <a:rPr lang="es-ES" sz="2200" b="1" dirty="0">
                <a:solidFill>
                  <a:srgbClr val="C00000"/>
                </a:solidFill>
              </a:rPr>
              <a:t>Proceso de Producción</a:t>
            </a:r>
            <a:r>
              <a:rPr lang="es-ES" sz="2200" dirty="0"/>
              <a:t>, relacionado con la construcción y mantenimiento del producto software. </a:t>
            </a:r>
            <a:r>
              <a:rPr lang="es-ES" sz="2200" dirty="0" err="1"/>
              <a:t>Ej</a:t>
            </a:r>
            <a:r>
              <a:rPr lang="es-ES" sz="2200" dirty="0"/>
              <a:t>: Desarrollo, Diseño, Requerimientos.</a:t>
            </a:r>
          </a:p>
          <a:p>
            <a:pPr marL="342900" lvl="1" indent="-342900" algn="just">
              <a:buClr>
                <a:srgbClr val="FF0000"/>
              </a:buClr>
              <a:buFont typeface="Arial"/>
              <a:buChar char="•"/>
            </a:pPr>
            <a:r>
              <a:rPr lang="es-ES" sz="2200" b="1" dirty="0">
                <a:solidFill>
                  <a:srgbClr val="C00000"/>
                </a:solidFill>
              </a:rPr>
              <a:t>Proceso de Gestión</a:t>
            </a:r>
            <a:r>
              <a:rPr lang="es-ES" sz="2200" dirty="0"/>
              <a:t>, que es el encargado de estimar, planificar y controlar los recursos necesarios (personas, tiempo, tecnología, ...) para poder llevar a cabo y poder controlar el proceso de producción.  </a:t>
            </a:r>
            <a:r>
              <a:rPr lang="es-ES" sz="2200" dirty="0" err="1"/>
              <a:t>Ej</a:t>
            </a:r>
            <a:r>
              <a:rPr lang="es-ES" sz="2200" dirty="0"/>
              <a:t>: </a:t>
            </a:r>
            <a:r>
              <a:rPr lang="es-ES" sz="2200" dirty="0" err="1"/>
              <a:t>Adm</a:t>
            </a:r>
            <a:r>
              <a:rPr lang="es-ES" sz="2200" dirty="0"/>
              <a:t>. De Proyectos, Gestión de Recursos, Gestión de Procesos.</a:t>
            </a:r>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1151794627"/>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13</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Elementos Proceso de Software</a:t>
            </a:r>
          </a:p>
        </p:txBody>
      </p:sp>
      <p:pic>
        <p:nvPicPr>
          <p:cNvPr id="8" name="Picture 2">
            <a:extLst>
              <a:ext uri="{FF2B5EF4-FFF2-40B4-BE49-F238E27FC236}">
                <a16:creationId xmlns:a16="http://schemas.microsoft.com/office/drawing/2014/main" id="{EF913C2C-BA56-3946-ADD4-E19A83131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7" y="1844825"/>
            <a:ext cx="6630795" cy="4580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771703"/>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14</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Características de un Proceso de Software</a:t>
            </a:r>
          </a:p>
        </p:txBody>
      </p:sp>
      <p:sp>
        <p:nvSpPr>
          <p:cNvPr id="7" name="Marcador de contenido 6"/>
          <p:cNvSpPr>
            <a:spLocks noGrp="1"/>
          </p:cNvSpPr>
          <p:nvPr>
            <p:ph sz="half" idx="4294967295"/>
          </p:nvPr>
        </p:nvSpPr>
        <p:spPr>
          <a:xfrm>
            <a:off x="904574" y="1841500"/>
            <a:ext cx="8074025" cy="3951288"/>
          </a:xfrm>
        </p:spPr>
        <p:txBody>
          <a:bodyPr>
            <a:normAutofit/>
          </a:bodyPr>
          <a:lstStyle/>
          <a:p>
            <a:pPr marL="342900" lvl="1" indent="-342900" algn="just">
              <a:spcAft>
                <a:spcPct val="25000"/>
              </a:spcAft>
              <a:buClr>
                <a:srgbClr val="FF0000"/>
              </a:buClr>
              <a:buFont typeface="Arial"/>
              <a:buChar char="•"/>
              <a:tabLst>
                <a:tab pos="588963" algn="l"/>
              </a:tabLst>
            </a:pPr>
            <a:r>
              <a:rPr lang="es-ES_tradnl" sz="2200" dirty="0"/>
              <a:t>Es complejo.</a:t>
            </a:r>
          </a:p>
          <a:p>
            <a:pPr marL="342900" lvl="1" indent="-342900" algn="just">
              <a:spcAft>
                <a:spcPct val="25000"/>
              </a:spcAft>
              <a:buClr>
                <a:srgbClr val="FF0000"/>
              </a:buClr>
              <a:buFont typeface="Arial"/>
              <a:buChar char="•"/>
              <a:tabLst>
                <a:tab pos="588963" algn="l"/>
              </a:tabLst>
            </a:pPr>
            <a:r>
              <a:rPr lang="es-ES_tradnl" sz="2200" dirty="0"/>
              <a:t>No es un proceso de producción típico.</a:t>
            </a:r>
          </a:p>
          <a:p>
            <a:pPr marL="342900" lvl="1" indent="-342900" algn="just">
              <a:spcAft>
                <a:spcPct val="25000"/>
              </a:spcAft>
              <a:buClr>
                <a:srgbClr val="FF0000"/>
              </a:buClr>
              <a:buFont typeface="Arial"/>
              <a:buChar char="•"/>
              <a:tabLst>
                <a:tab pos="588963" algn="l"/>
              </a:tabLst>
            </a:pPr>
            <a:r>
              <a:rPr lang="es-ES_tradnl" sz="2200" dirty="0"/>
              <a:t>Tampoco es un proceso de ingeniería “pura”.</a:t>
            </a:r>
          </a:p>
          <a:p>
            <a:pPr marL="342900" lvl="1" indent="-342900" algn="just">
              <a:spcAft>
                <a:spcPct val="25000"/>
              </a:spcAft>
              <a:buClr>
                <a:srgbClr val="FF0000"/>
              </a:buClr>
              <a:buFont typeface="Arial"/>
              <a:buChar char="•"/>
              <a:tabLst>
                <a:tab pos="588963" algn="l"/>
              </a:tabLst>
            </a:pPr>
            <a:r>
              <a:rPr lang="es-ES_tradnl" sz="2200" dirty="0"/>
              <a:t>No es (completamente) un proceso creativo.</a:t>
            </a:r>
          </a:p>
          <a:p>
            <a:pPr marL="342900" lvl="1" indent="-342900" algn="just">
              <a:spcAft>
                <a:spcPct val="25000"/>
              </a:spcAft>
              <a:buClr>
                <a:srgbClr val="FF0000"/>
              </a:buClr>
              <a:buFont typeface="Arial"/>
              <a:buChar char="•"/>
              <a:tabLst>
                <a:tab pos="588963" algn="l"/>
              </a:tabLst>
            </a:pPr>
            <a:r>
              <a:rPr lang="es-ES_tradnl" sz="2200" dirty="0"/>
              <a:t>Está basado en descubrimientos que dependen de la comunicación, coordinación y cooperación dentro de marcos de trabajo predefinidos</a:t>
            </a:r>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pic>
        <p:nvPicPr>
          <p:cNvPr id="8" name="Picture 2">
            <a:extLst>
              <a:ext uri="{FF2B5EF4-FFF2-40B4-BE49-F238E27FC236}">
                <a16:creationId xmlns:a16="http://schemas.microsoft.com/office/drawing/2014/main" id="{A5123124-A8EA-584F-AE9E-30E40A0763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0830" y="5137150"/>
            <a:ext cx="629167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716126"/>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linds(horizontal)">
                                      <p:cBhvr>
                                        <p:cTn id="13" dur="500"/>
                                        <p:tgtEl>
                                          <p:spTgt spid="7">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blinds(horizontal)">
                                      <p:cBhvr>
                                        <p:cTn id="16" dur="500"/>
                                        <p:tgtEl>
                                          <p:spTgt spid="7">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blinds(horizontal)">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15</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¿Qué es un modelo de Proceso de Software?</a:t>
            </a:r>
          </a:p>
        </p:txBody>
      </p:sp>
      <p:sp>
        <p:nvSpPr>
          <p:cNvPr id="7" name="Marcador de contenido 6"/>
          <p:cNvSpPr>
            <a:spLocks noGrp="1"/>
          </p:cNvSpPr>
          <p:nvPr>
            <p:ph sz="half" idx="4294967295"/>
          </p:nvPr>
        </p:nvSpPr>
        <p:spPr>
          <a:xfrm>
            <a:off x="904574" y="1841500"/>
            <a:ext cx="8074025" cy="3951288"/>
          </a:xfrm>
        </p:spPr>
        <p:txBody>
          <a:bodyPr>
            <a:normAutofit/>
          </a:bodyPr>
          <a:lstStyle/>
          <a:p>
            <a:pPr marL="342900" lvl="1" indent="-342900" algn="just">
              <a:buClr>
                <a:srgbClr val="FF0000"/>
              </a:buClr>
              <a:buFont typeface="Arial"/>
              <a:buChar char="•"/>
            </a:pPr>
            <a:r>
              <a:rPr lang="es-CL" sz="2200" dirty="0"/>
              <a:t>Es una descripción simplificada de un proceso que presenta una visón de ese proceso. </a:t>
            </a:r>
          </a:p>
          <a:p>
            <a:pPr marL="342900" lvl="1" indent="-342900" algn="just">
              <a:buClr>
                <a:srgbClr val="FF0000"/>
              </a:buClr>
              <a:buFont typeface="Arial"/>
              <a:buChar char="•"/>
            </a:pPr>
            <a:r>
              <a:rPr lang="es-CL" sz="2200" dirty="0"/>
              <a:t>Ejemplos:</a:t>
            </a:r>
          </a:p>
          <a:p>
            <a:pPr marL="742950" lvl="2" indent="-342900" algn="just">
              <a:buClr>
                <a:srgbClr val="FF0000"/>
              </a:buClr>
              <a:buFont typeface="Wingdings" pitchFamily="2" charset="2"/>
              <a:buChar char="ü"/>
            </a:pPr>
            <a:r>
              <a:rPr lang="es-CL" sz="1800" dirty="0"/>
              <a:t>Modelo de flujo de trabajo.</a:t>
            </a:r>
          </a:p>
          <a:p>
            <a:pPr marL="742950" lvl="2" indent="-342900" algn="just">
              <a:buClr>
                <a:srgbClr val="FF0000"/>
              </a:buClr>
              <a:buFont typeface="Wingdings" pitchFamily="2" charset="2"/>
              <a:buChar char="ü"/>
            </a:pPr>
            <a:r>
              <a:rPr lang="es-CL" sz="1800" dirty="0"/>
              <a:t>Modelo de flujo de datos.</a:t>
            </a:r>
          </a:p>
          <a:p>
            <a:pPr marL="742950" lvl="2" indent="-342900" algn="just">
              <a:buClr>
                <a:srgbClr val="FF0000"/>
              </a:buClr>
              <a:buFont typeface="Wingdings" pitchFamily="2" charset="2"/>
              <a:buChar char="ü"/>
            </a:pPr>
            <a:r>
              <a:rPr lang="es-CL" sz="1800" dirty="0"/>
              <a:t>Un modelo de rol/acción.</a:t>
            </a:r>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1468417643"/>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linds(horizontal)">
                                      <p:cBhvr>
                                        <p:cTn id="20" dur="500"/>
                                        <p:tgtEl>
                                          <p:spTgt spid="7">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16</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normAutofit fontScale="92500"/>
          </a:bodyPr>
          <a:lstStyle/>
          <a:p>
            <a:r>
              <a:rPr lang="es-CL" dirty="0"/>
              <a:t>Elementos básicos de un modelo de Proceso de Software</a:t>
            </a:r>
          </a:p>
        </p:txBody>
      </p:sp>
      <p:grpSp>
        <p:nvGrpSpPr>
          <p:cNvPr id="8" name="Group 7">
            <a:extLst>
              <a:ext uri="{FF2B5EF4-FFF2-40B4-BE49-F238E27FC236}">
                <a16:creationId xmlns:a16="http://schemas.microsoft.com/office/drawing/2014/main" id="{001B5ED1-A6E9-F74B-9B91-309B43AA942A}"/>
              </a:ext>
            </a:extLst>
          </p:cNvPr>
          <p:cNvGrpSpPr>
            <a:grpSpLocks/>
          </p:cNvGrpSpPr>
          <p:nvPr/>
        </p:nvGrpSpPr>
        <p:grpSpPr bwMode="auto">
          <a:xfrm>
            <a:off x="2424113" y="1704974"/>
            <a:ext cx="7162339" cy="4532313"/>
            <a:chOff x="2061" y="7204"/>
            <a:chExt cx="8640" cy="6480"/>
          </a:xfrm>
        </p:grpSpPr>
        <p:pic>
          <p:nvPicPr>
            <p:cNvPr id="9" name="5 Imagen">
              <a:extLst>
                <a:ext uri="{FF2B5EF4-FFF2-40B4-BE49-F238E27FC236}">
                  <a16:creationId xmlns:a16="http://schemas.microsoft.com/office/drawing/2014/main" id="{E2F45CE6-A2BF-D846-BE70-55FC8CE8DD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1" y="7204"/>
              <a:ext cx="7350" cy="61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55BBED7-BA04-5943-990E-36E7761E73E5}"/>
                </a:ext>
              </a:extLst>
            </p:cNvPr>
            <p:cNvSpPr>
              <a:spLocks noChangeArrowheads="1"/>
            </p:cNvSpPr>
            <p:nvPr/>
          </p:nvSpPr>
          <p:spPr bwMode="auto">
            <a:xfrm>
              <a:off x="2061" y="7204"/>
              <a:ext cx="8640" cy="64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99CCFF"/>
                  </a:solidFill>
                </a14:hiddenFill>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s-ES"/>
            </a:p>
          </p:txBody>
        </p:sp>
      </p:grpSp>
    </p:spTree>
    <p:extLst>
      <p:ext uri="{BB962C8B-B14F-4D97-AF65-F5344CB8AC3E}">
        <p14:creationId xmlns:p14="http://schemas.microsoft.com/office/powerpoint/2010/main" val="694123050"/>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17</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Elementos de un modelo de Proceso de Software</a:t>
            </a:r>
          </a:p>
        </p:txBody>
      </p:sp>
      <p:sp>
        <p:nvSpPr>
          <p:cNvPr id="7" name="Marcador de contenido 6"/>
          <p:cNvSpPr>
            <a:spLocks noGrp="1"/>
          </p:cNvSpPr>
          <p:nvPr>
            <p:ph sz="half" idx="4294967295"/>
          </p:nvPr>
        </p:nvSpPr>
        <p:spPr>
          <a:xfrm>
            <a:off x="2350786" y="1959487"/>
            <a:ext cx="8074025" cy="3951288"/>
          </a:xfrm>
        </p:spPr>
        <p:txBody>
          <a:bodyPr>
            <a:normAutofit/>
          </a:bodyPr>
          <a:lstStyle/>
          <a:p>
            <a:pPr marL="342900" lvl="1" indent="-342900" algn="just">
              <a:buClr>
                <a:srgbClr val="FF0000"/>
              </a:buClr>
              <a:buFont typeface="Arial"/>
              <a:buChar char="•"/>
            </a:pPr>
            <a:r>
              <a:rPr lang="es-ES" b="1" dirty="0">
                <a:solidFill>
                  <a:srgbClr val="C00000"/>
                </a:solidFill>
              </a:rPr>
              <a:t>Actividad: </a:t>
            </a:r>
            <a:r>
              <a:rPr lang="es-ES" dirty="0"/>
              <a:t>operación atómica o compuesta (entradas, salidas, resultados), modifican, generan artefactos, implementan procedimientos, reglas, políticas.</a:t>
            </a:r>
          </a:p>
          <a:p>
            <a:pPr marL="342900" lvl="1" indent="-342900" algn="just">
              <a:buClr>
                <a:srgbClr val="FF0000"/>
              </a:buClr>
              <a:buFont typeface="Arial"/>
              <a:buChar char="•"/>
            </a:pPr>
            <a:r>
              <a:rPr lang="es-ES" b="1" dirty="0">
                <a:solidFill>
                  <a:srgbClr val="C00000"/>
                </a:solidFill>
              </a:rPr>
              <a:t>Producto: </a:t>
            </a:r>
            <a:r>
              <a:rPr lang="es-ES" dirty="0"/>
              <a:t>artefactos a ser desarrollados, entregados y mantenidos en proyecto.</a:t>
            </a:r>
          </a:p>
          <a:p>
            <a:pPr marL="342900" lvl="1" indent="-342900" algn="just">
              <a:buClr>
                <a:srgbClr val="FF0000"/>
              </a:buClr>
              <a:buFont typeface="Arial"/>
              <a:buChar char="•"/>
            </a:pPr>
            <a:r>
              <a:rPr lang="es-ES" b="1" dirty="0">
                <a:solidFill>
                  <a:srgbClr val="C00000"/>
                </a:solidFill>
              </a:rPr>
              <a:t>Recurso: </a:t>
            </a:r>
            <a:r>
              <a:rPr lang="es-ES" dirty="0"/>
              <a:t>activo que una actividad necesita para llevarse a cabo (personas, herramientas).</a:t>
            </a:r>
          </a:p>
          <a:p>
            <a:pPr marL="342900" lvl="1" indent="-342900" algn="just">
              <a:buClr>
                <a:srgbClr val="FF0000"/>
              </a:buClr>
              <a:buFont typeface="Arial"/>
              <a:buChar char="•"/>
            </a:pPr>
            <a:r>
              <a:rPr lang="es-ES" b="1" dirty="0">
                <a:solidFill>
                  <a:srgbClr val="C00000"/>
                </a:solidFill>
              </a:rPr>
              <a:t>Roles y Directivas: </a:t>
            </a:r>
            <a:r>
              <a:rPr lang="es-ES" dirty="0"/>
              <a:t>relación de agentes humanos con actividades (responsabilidades, obligaciones, metas).</a:t>
            </a:r>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3651758646"/>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linds(horizontal)">
                                      <p:cBhvr>
                                        <p:cTn id="13" dur="500"/>
                                        <p:tgtEl>
                                          <p:spTgt spid="7">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blinds(horizontal)">
                                      <p:cBhvr>
                                        <p:cTn id="16"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18</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Ejemplo de flujo de trabajo</a:t>
            </a:r>
          </a:p>
        </p:txBody>
      </p:sp>
      <p:pic>
        <p:nvPicPr>
          <p:cNvPr id="8" name="Picture 3">
            <a:extLst>
              <a:ext uri="{FF2B5EF4-FFF2-40B4-BE49-F238E27FC236}">
                <a16:creationId xmlns:a16="http://schemas.microsoft.com/office/drawing/2014/main" id="{856137D4-4B4A-BC47-86B5-B1BB25B00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248" y="1711178"/>
            <a:ext cx="7216833" cy="4285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ángulo 2">
            <a:extLst>
              <a:ext uri="{FF2B5EF4-FFF2-40B4-BE49-F238E27FC236}">
                <a16:creationId xmlns:a16="http://schemas.microsoft.com/office/drawing/2014/main" id="{5AF50B34-BCC6-6B42-B567-BB4B86CC4CEE}"/>
              </a:ext>
            </a:extLst>
          </p:cNvPr>
          <p:cNvSpPr/>
          <p:nvPr/>
        </p:nvSpPr>
        <p:spPr>
          <a:xfrm>
            <a:off x="4722676" y="6046918"/>
            <a:ext cx="2423612" cy="338554"/>
          </a:xfrm>
          <a:prstGeom prst="rect">
            <a:avLst/>
          </a:prstGeom>
        </p:spPr>
        <p:txBody>
          <a:bodyPr wrap="none">
            <a:spAutoFit/>
          </a:bodyPr>
          <a:lstStyle/>
          <a:p>
            <a:r>
              <a:rPr lang="es-CL" sz="1600" dirty="0"/>
              <a:t>Fuente: Elaboración Propia</a:t>
            </a:r>
          </a:p>
        </p:txBody>
      </p:sp>
    </p:spTree>
    <p:extLst>
      <p:ext uri="{BB962C8B-B14F-4D97-AF65-F5344CB8AC3E}">
        <p14:creationId xmlns:p14="http://schemas.microsoft.com/office/powerpoint/2010/main" val="1566868853"/>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19</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Ejemplo de flujo de datos</a:t>
            </a:r>
          </a:p>
        </p:txBody>
      </p:sp>
      <p:pic>
        <p:nvPicPr>
          <p:cNvPr id="9" name="Imagen 8">
            <a:extLst>
              <a:ext uri="{FF2B5EF4-FFF2-40B4-BE49-F238E27FC236}">
                <a16:creationId xmlns:a16="http://schemas.microsoft.com/office/drawing/2014/main" id="{100FD1CD-59B1-5D4E-96D0-16ED1832B8CB}"/>
              </a:ext>
            </a:extLst>
          </p:cNvPr>
          <p:cNvPicPr/>
          <p:nvPr/>
        </p:nvPicPr>
        <p:blipFill>
          <a:blip r:embed="rId3">
            <a:extLst>
              <a:ext uri="{28A0092B-C50C-407E-A947-70E740481C1C}">
                <a14:useLocalDpi xmlns:a14="http://schemas.microsoft.com/office/drawing/2010/main" val="0"/>
              </a:ext>
            </a:extLst>
          </a:blip>
          <a:stretch>
            <a:fillRect/>
          </a:stretch>
        </p:blipFill>
        <p:spPr>
          <a:xfrm>
            <a:off x="2927648" y="1689665"/>
            <a:ext cx="6852616" cy="4437210"/>
          </a:xfrm>
          <a:prstGeom prst="rect">
            <a:avLst/>
          </a:prstGeom>
        </p:spPr>
      </p:pic>
      <p:sp>
        <p:nvSpPr>
          <p:cNvPr id="10" name="Rectángulo 9">
            <a:extLst>
              <a:ext uri="{FF2B5EF4-FFF2-40B4-BE49-F238E27FC236}">
                <a16:creationId xmlns:a16="http://schemas.microsoft.com/office/drawing/2014/main" id="{72290D86-375E-1444-802D-CD27B51CCDE2}"/>
              </a:ext>
            </a:extLst>
          </p:cNvPr>
          <p:cNvSpPr/>
          <p:nvPr/>
        </p:nvSpPr>
        <p:spPr>
          <a:xfrm>
            <a:off x="5142150" y="6126875"/>
            <a:ext cx="2423612" cy="338554"/>
          </a:xfrm>
          <a:prstGeom prst="rect">
            <a:avLst/>
          </a:prstGeom>
        </p:spPr>
        <p:txBody>
          <a:bodyPr wrap="none">
            <a:spAutoFit/>
          </a:bodyPr>
          <a:lstStyle/>
          <a:p>
            <a:r>
              <a:rPr lang="es-CL" sz="1600" dirty="0"/>
              <a:t>Fuente: Elaboración Propia</a:t>
            </a:r>
          </a:p>
        </p:txBody>
      </p:sp>
    </p:spTree>
    <p:extLst>
      <p:ext uri="{BB962C8B-B14F-4D97-AF65-F5344CB8AC3E}">
        <p14:creationId xmlns:p14="http://schemas.microsoft.com/office/powerpoint/2010/main" val="1866487908"/>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3" name="Google Shape;213;p31"/>
          <p:cNvSpPr/>
          <p:nvPr/>
        </p:nvSpPr>
        <p:spPr>
          <a:xfrm>
            <a:off x="1229667" y="1566833"/>
            <a:ext cx="1134000" cy="1134000"/>
          </a:xfrm>
          <a:prstGeom prst="ellipse">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214" name="Google Shape;214;p31"/>
          <p:cNvSpPr/>
          <p:nvPr/>
        </p:nvSpPr>
        <p:spPr>
          <a:xfrm>
            <a:off x="1229667" y="3038267"/>
            <a:ext cx="1134000" cy="11340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215" name="Google Shape;215;p31"/>
          <p:cNvSpPr/>
          <p:nvPr/>
        </p:nvSpPr>
        <p:spPr>
          <a:xfrm>
            <a:off x="1229667" y="4509700"/>
            <a:ext cx="1134000" cy="11340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216" name="Google Shape;216;p31"/>
          <p:cNvSpPr txBox="1">
            <a:spLocks noGrp="1"/>
          </p:cNvSpPr>
          <p:nvPr>
            <p:ph type="title" idx="2"/>
          </p:nvPr>
        </p:nvSpPr>
        <p:spPr>
          <a:xfrm>
            <a:off x="2554267" y="1540200"/>
            <a:ext cx="3286400" cy="444400"/>
          </a:xfrm>
          <a:prstGeom prst="rect">
            <a:avLst/>
          </a:prstGeom>
        </p:spPr>
        <p:txBody>
          <a:bodyPr spcFirstLastPara="1" vert="horz" wrap="square" lIns="121900" tIns="121900" rIns="121900" bIns="121900" rtlCol="0" anchor="ctr" anchorCtr="0">
            <a:noAutofit/>
          </a:bodyPr>
          <a:lstStyle/>
          <a:p>
            <a:r>
              <a:rPr lang="en" b="1" dirty="0"/>
              <a:t>Inicio de la clase</a:t>
            </a:r>
            <a:endParaRPr b="1" dirty="0"/>
          </a:p>
        </p:txBody>
      </p:sp>
      <p:sp>
        <p:nvSpPr>
          <p:cNvPr id="217" name="Google Shape;217;p31"/>
          <p:cNvSpPr txBox="1">
            <a:spLocks noGrp="1"/>
          </p:cNvSpPr>
          <p:nvPr>
            <p:ph type="subTitle" idx="1"/>
          </p:nvPr>
        </p:nvSpPr>
        <p:spPr>
          <a:xfrm>
            <a:off x="2554267" y="1984809"/>
            <a:ext cx="2979758" cy="722000"/>
          </a:xfrm>
          <a:prstGeom prst="rect">
            <a:avLst/>
          </a:prstGeom>
        </p:spPr>
        <p:txBody>
          <a:bodyPr spcFirstLastPara="1" vert="horz" wrap="square" lIns="121900" tIns="121900" rIns="121900" bIns="121900" rtlCol="0" anchor="ctr" anchorCtr="0">
            <a:noAutofit/>
          </a:bodyPr>
          <a:lstStyle/>
          <a:p>
            <a:pPr marL="0" indent="0"/>
            <a:r>
              <a:rPr lang="en" dirty="0">
                <a:solidFill>
                  <a:schemeClr val="accent1"/>
                </a:solidFill>
              </a:rPr>
              <a:t>Introducción</a:t>
            </a:r>
            <a:endParaRPr dirty="0">
              <a:solidFill>
                <a:schemeClr val="accent1"/>
              </a:solidFill>
            </a:endParaRPr>
          </a:p>
        </p:txBody>
      </p:sp>
      <p:sp>
        <p:nvSpPr>
          <p:cNvPr id="218" name="Google Shape;218;p31"/>
          <p:cNvSpPr txBox="1">
            <a:spLocks noGrp="1"/>
          </p:cNvSpPr>
          <p:nvPr>
            <p:ph type="title" idx="3"/>
          </p:nvPr>
        </p:nvSpPr>
        <p:spPr>
          <a:xfrm>
            <a:off x="1202067" y="3244267"/>
            <a:ext cx="1189200" cy="722000"/>
          </a:xfrm>
          <a:prstGeom prst="rect">
            <a:avLst/>
          </a:prstGeom>
        </p:spPr>
        <p:txBody>
          <a:bodyPr spcFirstLastPara="1" vert="horz" wrap="square" lIns="121900" tIns="121900" rIns="121900" bIns="121900" rtlCol="0" anchor="ctr" anchorCtr="0">
            <a:noAutofit/>
          </a:bodyPr>
          <a:lstStyle/>
          <a:p>
            <a:r>
              <a:rPr lang="en" dirty="0"/>
              <a:t>02</a:t>
            </a:r>
            <a:endParaRPr dirty="0"/>
          </a:p>
        </p:txBody>
      </p:sp>
      <p:sp>
        <p:nvSpPr>
          <p:cNvPr id="219" name="Google Shape;219;p31"/>
          <p:cNvSpPr txBox="1">
            <a:spLocks noGrp="1"/>
          </p:cNvSpPr>
          <p:nvPr>
            <p:ph type="title" idx="4"/>
          </p:nvPr>
        </p:nvSpPr>
        <p:spPr>
          <a:xfrm>
            <a:off x="2554267" y="3011632"/>
            <a:ext cx="3286400" cy="444400"/>
          </a:xfrm>
          <a:prstGeom prst="rect">
            <a:avLst/>
          </a:prstGeom>
        </p:spPr>
        <p:txBody>
          <a:bodyPr spcFirstLastPara="1" vert="horz" wrap="square" lIns="121900" tIns="121900" rIns="121900" bIns="121900" rtlCol="0" anchor="ctr" anchorCtr="0">
            <a:noAutofit/>
          </a:bodyPr>
          <a:lstStyle/>
          <a:p>
            <a:r>
              <a:rPr lang="en" b="1" dirty="0"/>
              <a:t>Desarrollo</a:t>
            </a:r>
            <a:endParaRPr b="1" dirty="0"/>
          </a:p>
        </p:txBody>
      </p:sp>
      <p:sp>
        <p:nvSpPr>
          <p:cNvPr id="220" name="Google Shape;220;p31"/>
          <p:cNvSpPr txBox="1">
            <a:spLocks noGrp="1"/>
          </p:cNvSpPr>
          <p:nvPr>
            <p:ph type="subTitle" idx="5"/>
          </p:nvPr>
        </p:nvSpPr>
        <p:spPr>
          <a:xfrm>
            <a:off x="2554267" y="3456243"/>
            <a:ext cx="3286400" cy="722000"/>
          </a:xfrm>
          <a:prstGeom prst="rect">
            <a:avLst/>
          </a:prstGeom>
        </p:spPr>
        <p:txBody>
          <a:bodyPr spcFirstLastPara="1" vert="horz" wrap="square" lIns="121900" tIns="121900" rIns="121900" bIns="121900" rtlCol="0" anchor="ctr" anchorCtr="0">
            <a:noAutofit/>
          </a:bodyPr>
          <a:lstStyle/>
          <a:p>
            <a:pPr marL="0" indent="0"/>
            <a:r>
              <a:rPr lang="es-MX" dirty="0">
                <a:solidFill>
                  <a:schemeClr val="accent1"/>
                </a:solidFill>
              </a:rPr>
              <a:t>Conceptos básicos de computación</a:t>
            </a:r>
            <a:endParaRPr dirty="0">
              <a:solidFill>
                <a:schemeClr val="accent1"/>
              </a:solidFill>
            </a:endParaRPr>
          </a:p>
        </p:txBody>
      </p:sp>
      <p:sp>
        <p:nvSpPr>
          <p:cNvPr id="221" name="Google Shape;221;p31"/>
          <p:cNvSpPr txBox="1">
            <a:spLocks noGrp="1"/>
          </p:cNvSpPr>
          <p:nvPr>
            <p:ph type="title" idx="6"/>
          </p:nvPr>
        </p:nvSpPr>
        <p:spPr>
          <a:xfrm>
            <a:off x="1202067" y="4715700"/>
            <a:ext cx="1189200" cy="722000"/>
          </a:xfrm>
          <a:prstGeom prst="rect">
            <a:avLst/>
          </a:prstGeom>
        </p:spPr>
        <p:txBody>
          <a:bodyPr spcFirstLastPara="1" vert="horz" wrap="square" lIns="121900" tIns="121900" rIns="121900" bIns="121900" rtlCol="0" anchor="ctr" anchorCtr="0">
            <a:noAutofit/>
          </a:bodyPr>
          <a:lstStyle/>
          <a:p>
            <a:r>
              <a:rPr lang="en" dirty="0"/>
              <a:t>03</a:t>
            </a:r>
            <a:endParaRPr dirty="0"/>
          </a:p>
        </p:txBody>
      </p:sp>
      <p:sp>
        <p:nvSpPr>
          <p:cNvPr id="222" name="Google Shape;222;p31"/>
          <p:cNvSpPr txBox="1">
            <a:spLocks noGrp="1"/>
          </p:cNvSpPr>
          <p:nvPr>
            <p:ph type="title" idx="7"/>
          </p:nvPr>
        </p:nvSpPr>
        <p:spPr>
          <a:xfrm>
            <a:off x="2554267" y="4483067"/>
            <a:ext cx="3286400" cy="444400"/>
          </a:xfrm>
          <a:prstGeom prst="rect">
            <a:avLst/>
          </a:prstGeom>
        </p:spPr>
        <p:txBody>
          <a:bodyPr spcFirstLastPara="1" vert="horz" wrap="square" lIns="121900" tIns="121900" rIns="121900" bIns="121900" rtlCol="0" anchor="ctr" anchorCtr="0">
            <a:noAutofit/>
          </a:bodyPr>
          <a:lstStyle/>
          <a:p>
            <a:r>
              <a:rPr lang="en" b="1" dirty="0"/>
              <a:t>Cierre de la clase</a:t>
            </a:r>
            <a:endParaRPr b="1" dirty="0"/>
          </a:p>
        </p:txBody>
      </p:sp>
      <p:sp>
        <p:nvSpPr>
          <p:cNvPr id="223" name="Google Shape;223;p31"/>
          <p:cNvSpPr txBox="1">
            <a:spLocks noGrp="1"/>
          </p:cNvSpPr>
          <p:nvPr>
            <p:ph type="subTitle" idx="8"/>
          </p:nvPr>
        </p:nvSpPr>
        <p:spPr>
          <a:xfrm>
            <a:off x="2554267" y="4927676"/>
            <a:ext cx="3286400" cy="722000"/>
          </a:xfrm>
          <a:prstGeom prst="rect">
            <a:avLst/>
          </a:prstGeom>
        </p:spPr>
        <p:txBody>
          <a:bodyPr spcFirstLastPara="1" vert="horz" wrap="square" lIns="121900" tIns="121900" rIns="121900" bIns="121900" rtlCol="0" anchor="ctr" anchorCtr="0">
            <a:noAutofit/>
          </a:bodyPr>
          <a:lstStyle/>
          <a:p>
            <a:pPr marL="0" indent="0"/>
            <a:r>
              <a:rPr lang="en" dirty="0">
                <a:solidFill>
                  <a:schemeClr val="accent1"/>
                </a:solidFill>
              </a:rPr>
              <a:t>Atención de dudas y consultas</a:t>
            </a:r>
            <a:endParaRPr dirty="0">
              <a:solidFill>
                <a:schemeClr val="accent1"/>
              </a:solidFill>
            </a:endParaRPr>
          </a:p>
        </p:txBody>
      </p:sp>
      <p:sp>
        <p:nvSpPr>
          <p:cNvPr id="233" name="Google Shape;233;p31"/>
          <p:cNvSpPr txBox="1">
            <a:spLocks noGrp="1"/>
          </p:cNvSpPr>
          <p:nvPr>
            <p:ph type="title"/>
          </p:nvPr>
        </p:nvSpPr>
        <p:spPr>
          <a:xfrm>
            <a:off x="1229667" y="1772833"/>
            <a:ext cx="1134000" cy="722000"/>
          </a:xfrm>
          <a:prstGeom prst="rect">
            <a:avLst/>
          </a:prstGeom>
        </p:spPr>
        <p:txBody>
          <a:bodyPr spcFirstLastPara="1" vert="horz" wrap="square" lIns="121900" tIns="121900" rIns="121900" bIns="121900" rtlCol="0" anchor="ctr" anchorCtr="0">
            <a:noAutofit/>
          </a:bodyPr>
          <a:lstStyle/>
          <a:p>
            <a:r>
              <a:rPr lang="en" dirty="0">
                <a:solidFill>
                  <a:schemeClr val="dk1"/>
                </a:solidFill>
              </a:rPr>
              <a:t>01</a:t>
            </a:r>
            <a:endParaRPr dirty="0">
              <a:solidFill>
                <a:schemeClr val="dk1"/>
              </a:solidFill>
            </a:endParaRPr>
          </a:p>
        </p:txBody>
      </p:sp>
      <p:sp>
        <p:nvSpPr>
          <p:cNvPr id="2" name="Google Shape;204;p30">
            <a:extLst>
              <a:ext uri="{FF2B5EF4-FFF2-40B4-BE49-F238E27FC236}">
                <a16:creationId xmlns:a16="http://schemas.microsoft.com/office/drawing/2014/main" id="{D6DD3339-43FD-A529-1EF3-201A15276F59}"/>
              </a:ext>
            </a:extLst>
          </p:cNvPr>
          <p:cNvSpPr txBox="1">
            <a:spLocks/>
          </p:cNvSpPr>
          <p:nvPr/>
        </p:nvSpPr>
        <p:spPr>
          <a:xfrm>
            <a:off x="2264800" y="584600"/>
            <a:ext cx="76624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llota Text"/>
              <a:buNone/>
              <a:defRPr sz="2500" b="1" i="0" u="none" strike="noStrike" cap="none">
                <a:solidFill>
                  <a:schemeClr val="dk1"/>
                </a:solidFill>
                <a:latin typeface="Bellota Text"/>
                <a:ea typeface="Bellota Text"/>
                <a:cs typeface="Bellota Text"/>
                <a:sym typeface="Bellota Text"/>
              </a:defRPr>
            </a:lvl1pPr>
            <a:lvl2pPr marR="0" lvl="1"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2pPr>
            <a:lvl3pPr marR="0" lvl="2"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3pPr>
            <a:lvl4pPr marR="0" lvl="3"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4pPr>
            <a:lvl5pPr marR="0" lvl="4"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5pPr>
            <a:lvl6pPr marR="0" lvl="5"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6pPr>
            <a:lvl7pPr marR="0" lvl="6"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7pPr>
            <a:lvl8pPr marR="0" lvl="7"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8pPr>
            <a:lvl9pPr marR="0" lvl="8"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9pPr>
          </a:lstStyle>
          <a:p>
            <a:r>
              <a:rPr lang="es-MX" sz="3333" dirty="0"/>
              <a:t>Contenido</a:t>
            </a:r>
            <a:r>
              <a:rPr lang="es-CL" sz="3333" dirty="0"/>
              <a:t> de la clase</a:t>
            </a:r>
          </a:p>
        </p:txBody>
      </p:sp>
      <p:pic>
        <p:nvPicPr>
          <p:cNvPr id="4" name="Imagen 3" descr="Imagen que contiene Forma&#10;&#10;Descripción generada automáticamente">
            <a:extLst>
              <a:ext uri="{FF2B5EF4-FFF2-40B4-BE49-F238E27FC236}">
                <a16:creationId xmlns:a16="http://schemas.microsoft.com/office/drawing/2014/main" id="{BCC6A0CF-15F0-F958-322F-FEE17A7DB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64" y="1348200"/>
            <a:ext cx="4762500" cy="4762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20</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Ejemplo de rol acción</a:t>
            </a:r>
          </a:p>
        </p:txBody>
      </p:sp>
      <p:pic>
        <p:nvPicPr>
          <p:cNvPr id="9" name="Imagen 8">
            <a:extLst>
              <a:ext uri="{FF2B5EF4-FFF2-40B4-BE49-F238E27FC236}">
                <a16:creationId xmlns:a16="http://schemas.microsoft.com/office/drawing/2014/main" id="{CE29A18D-C194-DF41-BD41-5D614D9A8D95}"/>
              </a:ext>
            </a:extLst>
          </p:cNvPr>
          <p:cNvPicPr/>
          <p:nvPr/>
        </p:nvPicPr>
        <p:blipFill>
          <a:blip r:embed="rId3">
            <a:extLst>
              <a:ext uri="{28A0092B-C50C-407E-A947-70E740481C1C}">
                <a14:useLocalDpi xmlns:a14="http://schemas.microsoft.com/office/drawing/2010/main" val="0"/>
              </a:ext>
            </a:extLst>
          </a:blip>
          <a:stretch>
            <a:fillRect/>
          </a:stretch>
        </p:blipFill>
        <p:spPr>
          <a:xfrm>
            <a:off x="3962400" y="1738328"/>
            <a:ext cx="4267200" cy="4439920"/>
          </a:xfrm>
          <a:prstGeom prst="rect">
            <a:avLst/>
          </a:prstGeom>
        </p:spPr>
      </p:pic>
      <p:sp>
        <p:nvSpPr>
          <p:cNvPr id="10" name="Rectángulo 9">
            <a:extLst>
              <a:ext uri="{FF2B5EF4-FFF2-40B4-BE49-F238E27FC236}">
                <a16:creationId xmlns:a16="http://schemas.microsoft.com/office/drawing/2014/main" id="{EFD06654-107A-D147-AB5F-E8F0386B4495}"/>
              </a:ext>
            </a:extLst>
          </p:cNvPr>
          <p:cNvSpPr/>
          <p:nvPr/>
        </p:nvSpPr>
        <p:spPr>
          <a:xfrm>
            <a:off x="5375920" y="6155908"/>
            <a:ext cx="2423612" cy="338554"/>
          </a:xfrm>
          <a:prstGeom prst="rect">
            <a:avLst/>
          </a:prstGeom>
        </p:spPr>
        <p:txBody>
          <a:bodyPr wrap="none">
            <a:spAutoFit/>
          </a:bodyPr>
          <a:lstStyle/>
          <a:p>
            <a:r>
              <a:rPr lang="es-CL" sz="1600" dirty="0"/>
              <a:t>Fuente: Elaboración Propia</a:t>
            </a:r>
          </a:p>
        </p:txBody>
      </p:sp>
    </p:spTree>
    <p:extLst>
      <p:ext uri="{BB962C8B-B14F-4D97-AF65-F5344CB8AC3E}">
        <p14:creationId xmlns:p14="http://schemas.microsoft.com/office/powerpoint/2010/main" val="2709262244"/>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21</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normAutofit/>
          </a:bodyPr>
          <a:lstStyle/>
          <a:p>
            <a:r>
              <a:rPr lang="es-CL" dirty="0"/>
              <a:t>Proceso de Software</a:t>
            </a:r>
          </a:p>
        </p:txBody>
      </p:sp>
      <p:sp>
        <p:nvSpPr>
          <p:cNvPr id="7" name="Marcador de contenido 6"/>
          <p:cNvSpPr>
            <a:spLocks noGrp="1"/>
          </p:cNvSpPr>
          <p:nvPr>
            <p:ph sz="half" idx="4294967295"/>
          </p:nvPr>
        </p:nvSpPr>
        <p:spPr>
          <a:xfrm>
            <a:off x="904574" y="1841500"/>
            <a:ext cx="8074025" cy="3951288"/>
          </a:xfrm>
        </p:spPr>
        <p:txBody>
          <a:bodyPr>
            <a:normAutofit fontScale="92500" lnSpcReduction="20000"/>
          </a:bodyPr>
          <a:lstStyle/>
          <a:p>
            <a:pPr marL="342900" lvl="1" indent="-342900" algn="just">
              <a:buClr>
                <a:srgbClr val="FF0000"/>
              </a:buClr>
              <a:buFont typeface="Arial"/>
              <a:buChar char="•"/>
            </a:pPr>
            <a:r>
              <a:rPr lang="es-CL" dirty="0"/>
              <a:t>¿En qué se basa los proceso de software para plantear las actividades genéricas?</a:t>
            </a:r>
          </a:p>
          <a:p>
            <a:pPr marL="742950" lvl="2" indent="-342900" algn="just">
              <a:buClr>
                <a:srgbClr val="FF0000"/>
              </a:buClr>
              <a:buFont typeface="Courier New" panose="02070309020205020404" pitchFamily="49" charset="0"/>
              <a:buChar char="o"/>
            </a:pPr>
            <a:r>
              <a:rPr lang="es-ES" sz="1800" dirty="0"/>
              <a:t>Enfoque cascada.</a:t>
            </a:r>
          </a:p>
          <a:p>
            <a:pPr marL="742950" lvl="2" indent="-342900" algn="just">
              <a:buClr>
                <a:srgbClr val="FF0000"/>
              </a:buClr>
              <a:buFont typeface="Courier New" panose="02070309020205020404" pitchFamily="49" charset="0"/>
              <a:buChar char="o"/>
            </a:pPr>
            <a:r>
              <a:rPr lang="es-ES" sz="1800" dirty="0"/>
              <a:t>Desarrollo iterativo.</a:t>
            </a:r>
          </a:p>
          <a:p>
            <a:pPr marL="742950" lvl="2" indent="-342900" algn="just">
              <a:buClr>
                <a:srgbClr val="FF0000"/>
              </a:buClr>
              <a:buFont typeface="Courier New" panose="02070309020205020404" pitchFamily="49" charset="0"/>
              <a:buChar char="o"/>
            </a:pPr>
            <a:r>
              <a:rPr lang="es-ES" sz="1800" dirty="0"/>
              <a:t>Ingeniería de Software basada en componentes.</a:t>
            </a:r>
          </a:p>
          <a:p>
            <a:pPr marL="457200" indent="-457200"/>
            <a:endParaRPr lang="es-CL" dirty="0"/>
          </a:p>
          <a:p>
            <a:pPr marL="342900" lvl="1" indent="-342900" algn="just">
              <a:buClr>
                <a:srgbClr val="FF0000"/>
              </a:buClr>
              <a:buFont typeface="Arial"/>
              <a:buChar char="•"/>
            </a:pPr>
            <a:r>
              <a:rPr lang="es-CL" dirty="0"/>
              <a:t>¿Qué son los métodos de la ingeniería de software?</a:t>
            </a:r>
          </a:p>
          <a:p>
            <a:pPr marL="742950" lvl="2" indent="-342900" algn="just">
              <a:buClr>
                <a:srgbClr val="FF0000"/>
              </a:buClr>
              <a:buFont typeface="Courier New" panose="02070309020205020404" pitchFamily="49" charset="0"/>
              <a:buChar char="o"/>
            </a:pPr>
            <a:r>
              <a:rPr lang="es-CL" sz="1900" dirty="0"/>
              <a:t>Análisis estructurado (Demarco, 1978).</a:t>
            </a:r>
          </a:p>
          <a:p>
            <a:pPr marL="742950" lvl="2" indent="-342900" algn="just">
              <a:buClr>
                <a:srgbClr val="FF0000"/>
              </a:buClr>
              <a:buFont typeface="Courier New" panose="02070309020205020404" pitchFamily="49" charset="0"/>
              <a:buChar char="o"/>
            </a:pPr>
            <a:r>
              <a:rPr lang="es-CL" sz="1900" dirty="0"/>
              <a:t>Rumbaugh (1991).</a:t>
            </a:r>
          </a:p>
          <a:p>
            <a:pPr marL="742950" lvl="2" indent="-342900" algn="just">
              <a:buClr>
                <a:srgbClr val="FF0000"/>
              </a:buClr>
              <a:buFont typeface="Courier New" panose="02070309020205020404" pitchFamily="49" charset="0"/>
              <a:buChar char="o"/>
            </a:pPr>
            <a:r>
              <a:rPr lang="es-CL" sz="1900" dirty="0"/>
              <a:t>Booch (1994).</a:t>
            </a:r>
          </a:p>
          <a:p>
            <a:pPr marL="742950" lvl="2" indent="-342900" algn="just">
              <a:buClr>
                <a:srgbClr val="FF0000"/>
              </a:buClr>
              <a:buFont typeface="Courier New" panose="02070309020205020404" pitchFamily="49" charset="0"/>
              <a:buChar char="o"/>
            </a:pPr>
            <a:r>
              <a:rPr lang="es-ES" sz="1900" dirty="0"/>
              <a:t>Rapid </a:t>
            </a:r>
            <a:r>
              <a:rPr lang="es-ES" sz="1900" dirty="0" err="1"/>
              <a:t>Application</a:t>
            </a:r>
            <a:r>
              <a:rPr lang="es-ES" sz="1900" dirty="0"/>
              <a:t> </a:t>
            </a:r>
            <a:r>
              <a:rPr lang="es-ES" sz="1900" dirty="0" err="1"/>
              <a:t>Development</a:t>
            </a:r>
            <a:r>
              <a:rPr lang="es-ES" sz="1900" dirty="0"/>
              <a:t> (RAD).</a:t>
            </a:r>
            <a:endParaRPr lang="es-CL" sz="1900" dirty="0"/>
          </a:p>
          <a:p>
            <a:pPr marL="742950" lvl="2" indent="-342900" algn="just">
              <a:buClr>
                <a:srgbClr val="FF0000"/>
              </a:buClr>
              <a:buFont typeface="Courier New" panose="02070309020205020404" pitchFamily="49" charset="0"/>
              <a:buChar char="o"/>
            </a:pPr>
            <a:r>
              <a:rPr lang="es-ES" sz="1900" dirty="0" err="1"/>
              <a:t>Rational</a:t>
            </a:r>
            <a:r>
              <a:rPr lang="es-ES" sz="1900" dirty="0"/>
              <a:t> </a:t>
            </a:r>
            <a:r>
              <a:rPr lang="es-ES" sz="1900" dirty="0" err="1"/>
              <a:t>Unified</a:t>
            </a:r>
            <a:r>
              <a:rPr lang="es-ES" sz="1900" dirty="0"/>
              <a:t> </a:t>
            </a:r>
            <a:r>
              <a:rPr lang="es-ES" sz="1900" dirty="0" err="1"/>
              <a:t>Process</a:t>
            </a:r>
            <a:r>
              <a:rPr lang="es-ES" sz="1900" dirty="0"/>
              <a:t> (RUP – comprado por IBM).</a:t>
            </a:r>
          </a:p>
          <a:p>
            <a:pPr marL="742950" lvl="2" indent="-342900" algn="just">
              <a:buClr>
                <a:srgbClr val="FF0000"/>
              </a:buClr>
              <a:buFont typeface="Courier New" panose="02070309020205020404" pitchFamily="49" charset="0"/>
              <a:buChar char="o"/>
            </a:pPr>
            <a:r>
              <a:rPr lang="es-ES" sz="1900" dirty="0" err="1"/>
              <a:t>Unified</a:t>
            </a:r>
            <a:r>
              <a:rPr lang="es-ES" sz="1900" dirty="0"/>
              <a:t> </a:t>
            </a:r>
            <a:r>
              <a:rPr lang="es-ES" sz="1900" dirty="0" err="1"/>
              <a:t>Process</a:t>
            </a:r>
            <a:r>
              <a:rPr lang="es-ES" sz="1900" dirty="0"/>
              <a:t> (UP IBM).</a:t>
            </a:r>
          </a:p>
          <a:p>
            <a:pPr marL="742950" lvl="2" indent="-342900" algn="just">
              <a:buClr>
                <a:srgbClr val="FF0000"/>
              </a:buClr>
              <a:buFont typeface="Courier New" panose="02070309020205020404" pitchFamily="49" charset="0"/>
              <a:buChar char="o"/>
            </a:pPr>
            <a:r>
              <a:rPr lang="es-ES" sz="1900" dirty="0"/>
              <a:t>Extreme </a:t>
            </a:r>
            <a:r>
              <a:rPr lang="es-ES" sz="1900" dirty="0" err="1"/>
              <a:t>Programming</a:t>
            </a:r>
            <a:r>
              <a:rPr lang="es-ES" sz="1900" dirty="0"/>
              <a:t> (XP).</a:t>
            </a:r>
            <a:endParaRPr lang="es-CL" sz="1900" dirty="0"/>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412719376"/>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blinds(horizontal)">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blinds(horizontal)">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blinds(horizontal)">
                                      <p:cBhvr>
                                        <p:cTn id="28" dur="500"/>
                                        <p:tgtEl>
                                          <p:spTgt spid="7">
                                            <p:txEl>
                                              <p:pRg st="6" end="6"/>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blinds(horizontal)">
                                      <p:cBhvr>
                                        <p:cTn id="31" dur="500"/>
                                        <p:tgtEl>
                                          <p:spTgt spid="7">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blinds(horizontal)">
                                      <p:cBhvr>
                                        <p:cTn id="34" dur="500"/>
                                        <p:tgtEl>
                                          <p:spTgt spid="7">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blinds(horizontal)">
                                      <p:cBhvr>
                                        <p:cTn id="37" dur="500"/>
                                        <p:tgtEl>
                                          <p:spTgt spid="7">
                                            <p:txEl>
                                              <p:pRg st="9" end="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7">
                                            <p:txEl>
                                              <p:pRg st="10" end="10"/>
                                            </p:txEl>
                                          </p:spTgt>
                                        </p:tgtEl>
                                        <p:attrNameLst>
                                          <p:attrName>style.visibility</p:attrName>
                                        </p:attrNameLst>
                                      </p:cBhvr>
                                      <p:to>
                                        <p:strVal val="visible"/>
                                      </p:to>
                                    </p:set>
                                    <p:animEffect transition="in" filter="blinds(horizontal)">
                                      <p:cBhvr>
                                        <p:cTn id="40" dur="500"/>
                                        <p:tgtEl>
                                          <p:spTgt spid="7">
                                            <p:txEl>
                                              <p:pRg st="10" end="10"/>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blinds(horizontal)">
                                      <p:cBhvr>
                                        <p:cTn id="43" dur="500"/>
                                        <p:tgtEl>
                                          <p:spTgt spid="7">
                                            <p:txEl>
                                              <p:pRg st="11" end="11"/>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7">
                                            <p:txEl>
                                              <p:pRg st="12" end="12"/>
                                            </p:txEl>
                                          </p:spTgt>
                                        </p:tgtEl>
                                        <p:attrNameLst>
                                          <p:attrName>style.visibility</p:attrName>
                                        </p:attrNameLst>
                                      </p:cBhvr>
                                      <p:to>
                                        <p:strVal val="visible"/>
                                      </p:to>
                                    </p:set>
                                    <p:animEffect transition="in" filter="blinds(horizontal)">
                                      <p:cBhvr>
                                        <p:cTn id="46"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22</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normAutofit/>
          </a:bodyPr>
          <a:lstStyle/>
          <a:p>
            <a:r>
              <a:rPr lang="es-CL" dirty="0"/>
              <a:t>Herramientas CASE</a:t>
            </a:r>
          </a:p>
        </p:txBody>
      </p:sp>
      <p:sp>
        <p:nvSpPr>
          <p:cNvPr id="8" name="Marcador de contenido 6">
            <a:extLst>
              <a:ext uri="{FF2B5EF4-FFF2-40B4-BE49-F238E27FC236}">
                <a16:creationId xmlns:a16="http://schemas.microsoft.com/office/drawing/2014/main" id="{B6239A92-251A-1E41-95F3-DD89ED570D55}"/>
              </a:ext>
            </a:extLst>
          </p:cNvPr>
          <p:cNvSpPr txBox="1">
            <a:spLocks/>
          </p:cNvSpPr>
          <p:nvPr/>
        </p:nvSpPr>
        <p:spPr>
          <a:xfrm>
            <a:off x="1981200" y="2060848"/>
            <a:ext cx="8075240" cy="41781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
        <p:nvSpPr>
          <p:cNvPr id="9" name="Marcador de contenido 6">
            <a:extLst>
              <a:ext uri="{FF2B5EF4-FFF2-40B4-BE49-F238E27FC236}">
                <a16:creationId xmlns:a16="http://schemas.microsoft.com/office/drawing/2014/main" id="{6EBD1873-9FDB-E846-A0C7-F1094967CA54}"/>
              </a:ext>
            </a:extLst>
          </p:cNvPr>
          <p:cNvSpPr txBox="1">
            <a:spLocks/>
          </p:cNvSpPr>
          <p:nvPr/>
        </p:nvSpPr>
        <p:spPr>
          <a:xfrm>
            <a:off x="1981200" y="2035954"/>
            <a:ext cx="8075240" cy="39512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lgn="just">
              <a:buClr>
                <a:srgbClr val="FF0000"/>
              </a:buClr>
              <a:buFont typeface="Arial"/>
              <a:buChar char="•"/>
            </a:pPr>
            <a:r>
              <a:rPr lang="es-CL" sz="1800" dirty="0"/>
              <a:t>Es un conjunto de programas que se emplean como apoyo en las actividades realizadas dentro del proceso de la Ingeniería de Software (Sommerville, 2011).</a:t>
            </a:r>
          </a:p>
          <a:p>
            <a:pPr marL="342900" lvl="1" indent="-342900" algn="just">
              <a:buClr>
                <a:srgbClr val="FF0000"/>
              </a:buClr>
              <a:buFont typeface="Arial"/>
              <a:buChar char="•"/>
            </a:pPr>
            <a:r>
              <a:rPr lang="es-CL" sz="1800" dirty="0"/>
              <a:t>Incluyen editores de diseño, diccionarios de datos, compiladores, depuradores (debuggers), herramientas de construcción de sistema, etcétera.</a:t>
            </a:r>
          </a:p>
          <a:p>
            <a:pPr marL="342900" lvl="1" indent="-342900" algn="just">
              <a:buClr>
                <a:srgbClr val="FF0000"/>
              </a:buClr>
              <a:buFont typeface="Arial"/>
              <a:buChar char="•"/>
            </a:pPr>
            <a:r>
              <a:rPr lang="es-CL" sz="1800" dirty="0"/>
              <a:t>Ofrecen apoyo de proceso al automatizar algunas actividades del proceso tales como creación de modelos gráficos, generación de código fuente, producción de GUI, testing y depuración, entre otras.</a:t>
            </a:r>
          </a:p>
          <a:p>
            <a:pPr marL="342900" lvl="1" indent="-342900" algn="just">
              <a:buClr>
                <a:srgbClr val="FF0000"/>
              </a:buClr>
              <a:buFont typeface="Arial"/>
              <a:buChar char="•"/>
            </a:pPr>
            <a:r>
              <a:rPr lang="es-CL" sz="1800" dirty="0"/>
              <a:t>Las herramientas pueden combinarse en un marco llamado ambiente de desarrollo interactivo o IDE.</a:t>
            </a:r>
          </a:p>
          <a:p>
            <a:pPr marL="0" lvl="1" indent="0" algn="just">
              <a:buClr>
                <a:srgbClr val="FF0000"/>
              </a:buClr>
              <a:buNone/>
            </a:pPr>
            <a:r>
              <a:rPr lang="es-CL" sz="1800" b="1" dirty="0">
                <a:solidFill>
                  <a:srgbClr val="C00000"/>
                </a:solidFill>
              </a:rPr>
              <a:t>¿Ejemplos que conozcan?</a:t>
            </a:r>
          </a:p>
          <a:p>
            <a:pPr marL="342900" lvl="1" indent="-342900" algn="just">
              <a:lnSpc>
                <a:spcPct val="80000"/>
              </a:lnSpc>
              <a:buClr>
                <a:srgbClr val="FF0000"/>
              </a:buClr>
              <a:buFont typeface="Arial"/>
              <a:buChar char="•"/>
            </a:pPr>
            <a:endParaRPr lang="es-CL" sz="2200" dirty="0"/>
          </a:p>
          <a:p>
            <a:pPr marL="342900" lvl="1" indent="-342900" algn="just">
              <a:lnSpc>
                <a:spcPct val="80000"/>
              </a:lnSpc>
              <a:buClr>
                <a:srgbClr val="FF0000"/>
              </a:buClr>
              <a:buFont typeface="Arial"/>
              <a:buChar char="•"/>
            </a:pPr>
            <a:endParaRPr lang="es-CL" sz="2200" dirty="0"/>
          </a:p>
          <a:p>
            <a:pPr algn="just">
              <a:buClr>
                <a:srgbClr val="FF0000"/>
              </a:buClr>
            </a:pPr>
            <a:endParaRPr lang="es-CL" sz="2200" dirty="0"/>
          </a:p>
          <a:p>
            <a:pPr algn="just">
              <a:buClr>
                <a:srgbClr val="FF0000"/>
              </a:buClr>
            </a:pPr>
            <a:endParaRPr lang="es-CL" sz="2200" dirty="0"/>
          </a:p>
        </p:txBody>
      </p:sp>
      <p:sp>
        <p:nvSpPr>
          <p:cNvPr id="10" name="Rectángulo 9">
            <a:extLst>
              <a:ext uri="{FF2B5EF4-FFF2-40B4-BE49-F238E27FC236}">
                <a16:creationId xmlns:a16="http://schemas.microsoft.com/office/drawing/2014/main" id="{5BC47C9B-932A-6F4B-BAAB-4614F25DC08D}"/>
              </a:ext>
            </a:extLst>
          </p:cNvPr>
          <p:cNvSpPr/>
          <p:nvPr/>
        </p:nvSpPr>
        <p:spPr>
          <a:xfrm>
            <a:off x="8601114" y="5979667"/>
            <a:ext cx="2230034" cy="338554"/>
          </a:xfrm>
          <a:prstGeom prst="rect">
            <a:avLst/>
          </a:prstGeom>
        </p:spPr>
        <p:txBody>
          <a:bodyPr wrap="none">
            <a:spAutoFit/>
          </a:bodyPr>
          <a:lstStyle/>
          <a:p>
            <a:r>
              <a:rPr lang="es-CL" sz="1600" dirty="0"/>
              <a:t>Fuente: (StarUML, 2020)</a:t>
            </a:r>
          </a:p>
        </p:txBody>
      </p:sp>
      <p:pic>
        <p:nvPicPr>
          <p:cNvPr id="12" name="Imagen 11" descr="Una captura de pantalla de una computadora&#10;&#10;Descripción generada automáticamente">
            <a:extLst>
              <a:ext uri="{FF2B5EF4-FFF2-40B4-BE49-F238E27FC236}">
                <a16:creationId xmlns:a16="http://schemas.microsoft.com/office/drawing/2014/main" id="{4AB9BE08-B9E6-DB45-9A71-70D6E3B3E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408" y="4944908"/>
            <a:ext cx="3916706" cy="1862142"/>
          </a:xfrm>
          <a:prstGeom prst="rect">
            <a:avLst/>
          </a:prstGeom>
        </p:spPr>
      </p:pic>
    </p:spTree>
    <p:extLst>
      <p:ext uri="{BB962C8B-B14F-4D97-AF65-F5344CB8AC3E}">
        <p14:creationId xmlns:p14="http://schemas.microsoft.com/office/powerpoint/2010/main" val="3376519692"/>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blinds(horizontal)">
                                      <p:cBhvr>
                                        <p:cTn id="13" dur="500"/>
                                        <p:tgtEl>
                                          <p:spTgt spid="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blinds(horizontal)">
                                      <p:cBhvr>
                                        <p:cTn id="16" dur="500"/>
                                        <p:tgtEl>
                                          <p:spTgt spid="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blinds(horizontal)">
                                      <p:cBhvr>
                                        <p:cTn id="19" dur="500"/>
                                        <p:tgtEl>
                                          <p:spTgt spid="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23</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Responsabilidad ética</a:t>
            </a:r>
          </a:p>
        </p:txBody>
      </p:sp>
      <p:sp>
        <p:nvSpPr>
          <p:cNvPr id="17" name="Marcador de contenido 6"/>
          <p:cNvSpPr>
            <a:spLocks noGrp="1"/>
          </p:cNvSpPr>
          <p:nvPr>
            <p:ph sz="half" idx="4294967295"/>
          </p:nvPr>
        </p:nvSpPr>
        <p:spPr>
          <a:xfrm>
            <a:off x="904574" y="1841500"/>
            <a:ext cx="8074025" cy="3951288"/>
          </a:xfrm>
        </p:spPr>
        <p:txBody>
          <a:bodyPr>
            <a:normAutofit/>
          </a:bodyPr>
          <a:lstStyle/>
          <a:p>
            <a:pPr marL="342900" lvl="1" indent="-342900" algn="just">
              <a:buClr>
                <a:srgbClr val="FF0000"/>
              </a:buClr>
              <a:buFont typeface="Arial"/>
              <a:buChar char="•"/>
            </a:pPr>
            <a:r>
              <a:rPr lang="es-CL" dirty="0"/>
              <a:t>El desarrollo es realizada dentro de un marco social y legal.</a:t>
            </a:r>
          </a:p>
          <a:p>
            <a:pPr marL="342900" lvl="1" indent="-342900" algn="just">
              <a:buClr>
                <a:srgbClr val="FF0000"/>
              </a:buClr>
              <a:buFont typeface="Arial"/>
              <a:buChar char="•"/>
            </a:pPr>
            <a:r>
              <a:rPr lang="es-CL" dirty="0"/>
              <a:t>Comportamientos profesionales de responsabilidad:</a:t>
            </a:r>
          </a:p>
          <a:p>
            <a:pPr marL="742950" lvl="2" indent="-342900" algn="just">
              <a:buClr>
                <a:srgbClr val="FF0000"/>
              </a:buClr>
              <a:buFont typeface="Wingdings" panose="05000000000000000000" pitchFamily="2" charset="2"/>
              <a:buChar char="q"/>
            </a:pPr>
            <a:r>
              <a:rPr lang="es-CL" sz="2200" dirty="0"/>
              <a:t>Confidencialidad</a:t>
            </a:r>
          </a:p>
          <a:p>
            <a:pPr marL="742950" lvl="2" indent="-342900" algn="just">
              <a:buClr>
                <a:srgbClr val="FF0000"/>
              </a:buClr>
              <a:buFont typeface="Wingdings" panose="05000000000000000000" pitchFamily="2" charset="2"/>
              <a:buChar char="q"/>
            </a:pPr>
            <a:r>
              <a:rPr lang="es-CL" sz="2200" dirty="0"/>
              <a:t>Competencia</a:t>
            </a:r>
          </a:p>
          <a:p>
            <a:pPr marL="742950" lvl="2" indent="-342900" algn="just">
              <a:buClr>
                <a:srgbClr val="FF0000"/>
              </a:buClr>
              <a:buFont typeface="Wingdings" panose="05000000000000000000" pitchFamily="2" charset="2"/>
              <a:buChar char="q"/>
            </a:pPr>
            <a:r>
              <a:rPr lang="es-CL" sz="2200" dirty="0"/>
              <a:t>Derechos de propiedad intelectual</a:t>
            </a:r>
          </a:p>
          <a:p>
            <a:pPr marL="742950" lvl="2" indent="-342900" algn="just">
              <a:buClr>
                <a:srgbClr val="FF0000"/>
              </a:buClr>
              <a:buFont typeface="Wingdings" panose="05000000000000000000" pitchFamily="2" charset="2"/>
              <a:buChar char="q"/>
            </a:pPr>
            <a:r>
              <a:rPr lang="es-CL" sz="2200" dirty="0"/>
              <a:t>Uso inapropiado de los computadores</a:t>
            </a:r>
          </a:p>
          <a:p>
            <a:pPr marL="342900" lvl="1" indent="-342900" algn="just">
              <a:buClr>
                <a:srgbClr val="FF0000"/>
              </a:buClr>
              <a:buFont typeface="Arial"/>
              <a:buChar char="•"/>
            </a:pPr>
            <a:r>
              <a:rPr lang="es-CL" dirty="0"/>
              <a:t>Algunas organizaciones que publican código de conducta regular</a:t>
            </a:r>
          </a:p>
          <a:p>
            <a:pPr marL="742950" lvl="2" indent="-342900" algn="just">
              <a:buClr>
                <a:srgbClr val="FF0000"/>
              </a:buClr>
              <a:buFont typeface="Wingdings" panose="05000000000000000000" pitchFamily="2" charset="2"/>
              <a:buChar char="q"/>
            </a:pPr>
            <a:r>
              <a:rPr lang="es-CL" sz="2200" dirty="0"/>
              <a:t>ACM, IEEE (Instituto de Ingenieros Eléctricos y Eléctronicos).</a:t>
            </a:r>
            <a:endParaRPr lang="en-US" sz="2200" dirty="0"/>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1480231162"/>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linds(horizontal)">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blinds(horizontal)">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blinds(horizontal)">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blinds(horizontal)">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blinds(horizontal)">
                                      <p:cBhvr>
                                        <p:cTn id="27" dur="500"/>
                                        <p:tgtEl>
                                          <p:spTgt spid="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xEl>
                                              <p:pRg st="5" end="5"/>
                                            </p:txEl>
                                          </p:spTgt>
                                        </p:tgtEl>
                                        <p:attrNameLst>
                                          <p:attrName>style.visibility</p:attrName>
                                        </p:attrNameLst>
                                      </p:cBhvr>
                                      <p:to>
                                        <p:strVal val="visible"/>
                                      </p:to>
                                    </p:set>
                                    <p:animEffect transition="in" filter="blinds(horizontal)">
                                      <p:cBhvr>
                                        <p:cTn id="32" dur="500"/>
                                        <p:tgtEl>
                                          <p:spTgt spid="1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7">
                                            <p:txEl>
                                              <p:pRg st="6" end="6"/>
                                            </p:txEl>
                                          </p:spTgt>
                                        </p:tgtEl>
                                        <p:attrNameLst>
                                          <p:attrName>style.visibility</p:attrName>
                                        </p:attrNameLst>
                                      </p:cBhvr>
                                      <p:to>
                                        <p:strVal val="visible"/>
                                      </p:to>
                                    </p:set>
                                    <p:animEffect transition="in" filter="blinds(horizontal)">
                                      <p:cBhvr>
                                        <p:cTn id="37" dur="500"/>
                                        <p:tgtEl>
                                          <p:spTgt spid="1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7">
                                            <p:txEl>
                                              <p:pRg st="7" end="7"/>
                                            </p:txEl>
                                          </p:spTgt>
                                        </p:tgtEl>
                                        <p:attrNameLst>
                                          <p:attrName>style.visibility</p:attrName>
                                        </p:attrNameLst>
                                      </p:cBhvr>
                                      <p:to>
                                        <p:strVal val="visible"/>
                                      </p:to>
                                    </p:set>
                                    <p:animEffect transition="in" filter="blinds(horizontal)">
                                      <p:cBhvr>
                                        <p:cTn id="42"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24</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7" name="Marcador de contenido 6"/>
          <p:cNvSpPr>
            <a:spLocks noGrp="1"/>
          </p:cNvSpPr>
          <p:nvPr>
            <p:ph sz="half" idx="4294967295"/>
          </p:nvPr>
        </p:nvSpPr>
        <p:spPr>
          <a:xfrm>
            <a:off x="904574" y="1841500"/>
            <a:ext cx="8074025" cy="3951288"/>
          </a:xfrm>
        </p:spPr>
        <p:txBody>
          <a:bodyPr>
            <a:normAutofit/>
          </a:bodyPr>
          <a:lstStyle/>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
        <p:nvSpPr>
          <p:cNvPr id="8" name="Marcador de texto 5">
            <a:extLst>
              <a:ext uri="{FF2B5EF4-FFF2-40B4-BE49-F238E27FC236}">
                <a16:creationId xmlns:a16="http://schemas.microsoft.com/office/drawing/2014/main" id="{6199FB0F-38BC-C343-B33E-8F267B341664}"/>
              </a:ext>
            </a:extLst>
          </p:cNvPr>
          <p:cNvSpPr>
            <a:spLocks noGrp="1"/>
          </p:cNvSpPr>
          <p:nvPr>
            <p:ph type="body" idx="4294967295"/>
          </p:nvPr>
        </p:nvSpPr>
        <p:spPr>
          <a:xfrm>
            <a:off x="904574" y="1065213"/>
            <a:ext cx="8074025" cy="639762"/>
          </a:xfrm>
        </p:spPr>
        <p:txBody>
          <a:bodyPr>
            <a:normAutofit/>
          </a:bodyPr>
          <a:lstStyle/>
          <a:p>
            <a:r>
              <a:rPr lang="es-CL" dirty="0"/>
              <a:t>Actividad</a:t>
            </a:r>
          </a:p>
        </p:txBody>
      </p:sp>
      <p:sp>
        <p:nvSpPr>
          <p:cNvPr id="9" name="Marcador de contenido 6">
            <a:extLst>
              <a:ext uri="{FF2B5EF4-FFF2-40B4-BE49-F238E27FC236}">
                <a16:creationId xmlns:a16="http://schemas.microsoft.com/office/drawing/2014/main" id="{B54E240A-4E16-754D-8A84-063377A9FD3B}"/>
              </a:ext>
            </a:extLst>
          </p:cNvPr>
          <p:cNvSpPr txBox="1">
            <a:spLocks/>
          </p:cNvSpPr>
          <p:nvPr/>
        </p:nvSpPr>
        <p:spPr>
          <a:xfrm>
            <a:off x="725872" y="3635472"/>
            <a:ext cx="11120284" cy="26574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s-ES" sz="1800" dirty="0"/>
              <a:t>En parejas o bien de manera individual, deberán leer primero la versión resumida y luego una parte de la versión completa del Código de Ética y Práctica Profesional de Ingeniería del Software de la ACM, disponible en: </a:t>
            </a:r>
            <a:r>
              <a:rPr lang="es-CL" sz="1800" dirty="0">
                <a:hlinkClick r:id="rId3"/>
              </a:rPr>
              <a:t>http://www.sc.ehu.es/jiwdocoj/elcodigo.htm</a:t>
            </a:r>
            <a:endParaRPr lang="es-ES" sz="1800" dirty="0"/>
          </a:p>
          <a:p>
            <a:pPr algn="just"/>
            <a:r>
              <a:rPr lang="es-ES" sz="1800" dirty="0"/>
              <a:t>Deberán escoger un principio que les haya llamado la atención y dos deberes que un Ingeniero de Software debe cumplir.</a:t>
            </a:r>
          </a:p>
          <a:p>
            <a:pPr algn="just"/>
            <a:r>
              <a:rPr lang="es-ES" sz="1800" dirty="0"/>
              <a:t>Luego escribirán en un documento Word sus respuestas.</a:t>
            </a:r>
          </a:p>
          <a:p>
            <a:pPr algn="just"/>
            <a:r>
              <a:rPr lang="es-ES" sz="1800" dirty="0"/>
              <a:t>Además de señalar como aplicaría ese principios y deberes en una situación laboral dentro de una empresa (cuando Ud. trabajara como informático).</a:t>
            </a:r>
          </a:p>
        </p:txBody>
      </p:sp>
      <p:pic>
        <p:nvPicPr>
          <p:cNvPr id="3" name="Imagen 2" descr="Imagen que contiene Forma&#10;&#10;Descripción generada automáticamente">
            <a:extLst>
              <a:ext uri="{FF2B5EF4-FFF2-40B4-BE49-F238E27FC236}">
                <a16:creationId xmlns:a16="http://schemas.microsoft.com/office/drawing/2014/main" id="{69199DEF-EB62-8DE6-1478-E15E2CA21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4664" y="419845"/>
            <a:ext cx="2570259" cy="2570259"/>
          </a:xfrm>
          <a:prstGeom prst="rect">
            <a:avLst/>
          </a:prstGeom>
        </p:spPr>
      </p:pic>
    </p:spTree>
    <p:extLst>
      <p:ext uri="{BB962C8B-B14F-4D97-AF65-F5344CB8AC3E}">
        <p14:creationId xmlns:p14="http://schemas.microsoft.com/office/powerpoint/2010/main" val="3508516960"/>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linds(horizontal)">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blinds(horizontal)">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blinds(horizontal)">
                                      <p:cBhvr>
                                        <p:cTn id="2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25</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Ciclo de vida de un proyecto de software</a:t>
            </a:r>
          </a:p>
        </p:txBody>
      </p:sp>
      <p:sp>
        <p:nvSpPr>
          <p:cNvPr id="23" name="Marcador de contenido 6">
            <a:extLst>
              <a:ext uri="{FF2B5EF4-FFF2-40B4-BE49-F238E27FC236}">
                <a16:creationId xmlns:a16="http://schemas.microsoft.com/office/drawing/2014/main" id="{E454A087-6A7F-0B44-BFBE-0484FCEACA4A}"/>
              </a:ext>
            </a:extLst>
          </p:cNvPr>
          <p:cNvSpPr txBox="1">
            <a:spLocks/>
          </p:cNvSpPr>
          <p:nvPr/>
        </p:nvSpPr>
        <p:spPr>
          <a:xfrm>
            <a:off x="2058380" y="2030575"/>
            <a:ext cx="8075240" cy="427874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eaLnBrk="0" hangingPunct="0">
              <a:buClr>
                <a:srgbClr val="FF0000"/>
              </a:buClr>
            </a:pPr>
            <a:r>
              <a:rPr lang="es-ES_tradnl" altLang="es-CL" sz="2600" dirty="0"/>
              <a:t>“Es un proceso por el cual los analistas de sistemas,   los ingenieros de software, los programadores y los usuarios finales elaboran sistemas de información y  aplicaciones informáticas” (</a:t>
            </a:r>
            <a:r>
              <a:rPr lang="es-ES_tradnl" altLang="es-CL" sz="2600" dirty="0" err="1"/>
              <a:t>Whitten</a:t>
            </a:r>
            <a:r>
              <a:rPr lang="es-ES_tradnl" altLang="es-CL" sz="2600" dirty="0"/>
              <a:t> &amp; </a:t>
            </a:r>
            <a:r>
              <a:rPr lang="es-ES_tradnl" altLang="es-CL" sz="2600" dirty="0" err="1"/>
              <a:t>Barlow</a:t>
            </a:r>
            <a:r>
              <a:rPr lang="es-ES_tradnl" altLang="es-CL" sz="2600" dirty="0"/>
              <a:t>, 1996).</a:t>
            </a:r>
          </a:p>
          <a:p>
            <a:pPr algn="just" eaLnBrk="0" hangingPunct="0">
              <a:buClr>
                <a:srgbClr val="FF0000"/>
              </a:buClr>
            </a:pPr>
            <a:r>
              <a:rPr lang="es-ES" sz="2600" dirty="0"/>
              <a:t>El ciclo de vida incluye el conjunto de actuaciones y procesos que deben tenerse en cuenta desde antes que comience el desarrollo, y hasta que los sistemas resultantes dejen de ser utilizados.</a:t>
            </a:r>
          </a:p>
          <a:p>
            <a:pPr algn="just" eaLnBrk="0" hangingPunct="0">
              <a:buClr>
                <a:srgbClr val="FF0000"/>
              </a:buClr>
            </a:pPr>
            <a:r>
              <a:rPr lang="es-ES" sz="2600" dirty="0"/>
              <a:t>En este ciclo participan todos los agentes involucrados en la especificación, diseño, desarrollo, validación o uso del software.</a:t>
            </a:r>
          </a:p>
          <a:p>
            <a:pPr algn="just">
              <a:buClr>
                <a:srgbClr val="FF0000"/>
              </a:buClr>
            </a:pPr>
            <a:r>
              <a:rPr lang="es-ES_tradnl" altLang="es-CL" sz="2300" b="1" dirty="0"/>
              <a:t>Ciclo de Vida = Ciclo de Desarrollo  +  Mantenimiento.</a:t>
            </a:r>
          </a:p>
          <a:p>
            <a:pPr algn="just">
              <a:buClr>
                <a:srgbClr val="FF0000"/>
              </a:buClr>
            </a:pPr>
            <a:endParaRPr lang="es-ES_tradnl" altLang="es-CL" sz="2000" b="1" dirty="0"/>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397227730"/>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blinds(horizontal)">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blinds(horizontal)">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blinds(horizontal)">
                                      <p:cBhvr>
                                        <p:cTn id="22"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26</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Ciclo de vida de un proyecto de software</a:t>
            </a:r>
          </a:p>
        </p:txBody>
      </p:sp>
      <p:sp>
        <p:nvSpPr>
          <p:cNvPr id="23" name="Marcador de contenido 6">
            <a:extLst>
              <a:ext uri="{FF2B5EF4-FFF2-40B4-BE49-F238E27FC236}">
                <a16:creationId xmlns:a16="http://schemas.microsoft.com/office/drawing/2014/main" id="{E454A087-6A7F-0B44-BFBE-0484FCEACA4A}"/>
              </a:ext>
            </a:extLst>
          </p:cNvPr>
          <p:cNvSpPr txBox="1">
            <a:spLocks/>
          </p:cNvSpPr>
          <p:nvPr/>
        </p:nvSpPr>
        <p:spPr>
          <a:xfrm>
            <a:off x="2058380" y="2030575"/>
            <a:ext cx="8075240" cy="427874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eaLnBrk="0" hangingPunct="0">
              <a:buClr>
                <a:srgbClr val="FF0000"/>
              </a:buClr>
            </a:pPr>
            <a:r>
              <a:rPr lang="es-ES" sz="2400" dirty="0"/>
              <a:t>Aunque existen muchas metodologías de desarrollo de sistemas y, por tanto, muchas variedades dentro de la descripción de ciclo de vida,  todas ellas comprenden los mismos pasos y las mismas técnicas.</a:t>
            </a:r>
          </a:p>
          <a:p>
            <a:pPr algn="just" eaLnBrk="0" hangingPunct="0">
              <a:buClr>
                <a:srgbClr val="FF0000"/>
              </a:buClr>
            </a:pPr>
            <a:endParaRPr lang="es-ES" sz="2400" dirty="0"/>
          </a:p>
          <a:p>
            <a:pPr algn="just" eaLnBrk="0" hangingPunct="0">
              <a:buClr>
                <a:srgbClr val="FF0000"/>
              </a:buClr>
            </a:pPr>
            <a:r>
              <a:rPr lang="es-ES" sz="2400" dirty="0"/>
              <a:t>En todo ciclo de vida aparecen más o menos de las siguientes fases:</a:t>
            </a:r>
          </a:p>
          <a:p>
            <a:pPr lvl="1" algn="just" eaLnBrk="0" hangingPunct="0">
              <a:buClr>
                <a:srgbClr val="FF0000"/>
              </a:buClr>
            </a:pPr>
            <a:r>
              <a:rPr lang="es-ES" sz="2000" dirty="0"/>
              <a:t>Fase de planificación.</a:t>
            </a:r>
          </a:p>
          <a:p>
            <a:pPr lvl="1" algn="just" eaLnBrk="0" hangingPunct="0">
              <a:buClr>
                <a:srgbClr val="FF0000"/>
              </a:buClr>
            </a:pPr>
            <a:r>
              <a:rPr lang="es-ES" sz="2000" dirty="0"/>
              <a:t>Fase de análisis.</a:t>
            </a:r>
          </a:p>
          <a:p>
            <a:pPr lvl="1" algn="just" eaLnBrk="0" hangingPunct="0">
              <a:buClr>
                <a:srgbClr val="FF0000"/>
              </a:buClr>
            </a:pPr>
            <a:r>
              <a:rPr lang="es-ES" sz="2000" dirty="0"/>
              <a:t>Fase de diseño.</a:t>
            </a:r>
          </a:p>
          <a:p>
            <a:pPr lvl="1" algn="just" eaLnBrk="0" hangingPunct="0">
              <a:buClr>
                <a:srgbClr val="FF0000"/>
              </a:buClr>
            </a:pPr>
            <a:r>
              <a:rPr lang="es-ES" sz="2000" dirty="0"/>
              <a:t>Fase de desarrollo (o implementación).</a:t>
            </a:r>
          </a:p>
          <a:p>
            <a:pPr lvl="1" algn="just" eaLnBrk="0" hangingPunct="0">
              <a:buClr>
                <a:srgbClr val="FF0000"/>
              </a:buClr>
            </a:pPr>
            <a:r>
              <a:rPr lang="es-ES" sz="2000" dirty="0"/>
              <a:t>Fase de instalación y despliegue.</a:t>
            </a:r>
          </a:p>
          <a:p>
            <a:pPr lvl="1" algn="just" eaLnBrk="0" hangingPunct="0">
              <a:buClr>
                <a:srgbClr val="FF0000"/>
              </a:buClr>
            </a:pPr>
            <a:r>
              <a:rPr lang="es-ES" sz="2000" dirty="0"/>
              <a:t>Fase de operación y mantenimiento.</a:t>
            </a:r>
          </a:p>
          <a:p>
            <a:pPr algn="just">
              <a:buClr>
                <a:srgbClr val="FF0000"/>
              </a:buClr>
            </a:pPr>
            <a:endParaRPr lang="es-ES_tradnl" altLang="es-CL" sz="2000" b="1" dirty="0"/>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3872411633"/>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xEl>
                                              <p:pRg st="2" end="2"/>
                                            </p:txEl>
                                          </p:spTgt>
                                        </p:tgtEl>
                                        <p:attrNameLst>
                                          <p:attrName>style.visibility</p:attrName>
                                        </p:attrNameLst>
                                      </p:cBhvr>
                                      <p:to>
                                        <p:strVal val="visible"/>
                                      </p:to>
                                    </p:set>
                                    <p:animEffect transition="in" filter="blinds(horizontal)">
                                      <p:cBhvr>
                                        <p:cTn id="12" dur="500"/>
                                        <p:tgtEl>
                                          <p:spTgt spid="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xEl>
                                              <p:pRg st="3" end="3"/>
                                            </p:txEl>
                                          </p:spTgt>
                                        </p:tgtEl>
                                        <p:attrNameLst>
                                          <p:attrName>style.visibility</p:attrName>
                                        </p:attrNameLst>
                                      </p:cBhvr>
                                      <p:to>
                                        <p:strVal val="visible"/>
                                      </p:to>
                                    </p:set>
                                    <p:animEffect transition="in" filter="blinds(horizontal)">
                                      <p:cBhvr>
                                        <p:cTn id="17" dur="500"/>
                                        <p:tgtEl>
                                          <p:spTgt spid="2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3">
                                            <p:txEl>
                                              <p:pRg st="4" end="4"/>
                                            </p:txEl>
                                          </p:spTgt>
                                        </p:tgtEl>
                                        <p:attrNameLst>
                                          <p:attrName>style.visibility</p:attrName>
                                        </p:attrNameLst>
                                      </p:cBhvr>
                                      <p:to>
                                        <p:strVal val="visible"/>
                                      </p:to>
                                    </p:set>
                                    <p:animEffect transition="in" filter="blinds(horizontal)">
                                      <p:cBhvr>
                                        <p:cTn id="20" dur="500"/>
                                        <p:tgtEl>
                                          <p:spTgt spid="23">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3">
                                            <p:txEl>
                                              <p:pRg st="5" end="5"/>
                                            </p:txEl>
                                          </p:spTgt>
                                        </p:tgtEl>
                                        <p:attrNameLst>
                                          <p:attrName>style.visibility</p:attrName>
                                        </p:attrNameLst>
                                      </p:cBhvr>
                                      <p:to>
                                        <p:strVal val="visible"/>
                                      </p:to>
                                    </p:set>
                                    <p:animEffect transition="in" filter="blinds(horizontal)">
                                      <p:cBhvr>
                                        <p:cTn id="23" dur="500"/>
                                        <p:tgtEl>
                                          <p:spTgt spid="2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3">
                                            <p:txEl>
                                              <p:pRg st="6" end="6"/>
                                            </p:txEl>
                                          </p:spTgt>
                                        </p:tgtEl>
                                        <p:attrNameLst>
                                          <p:attrName>style.visibility</p:attrName>
                                        </p:attrNameLst>
                                      </p:cBhvr>
                                      <p:to>
                                        <p:strVal val="visible"/>
                                      </p:to>
                                    </p:set>
                                    <p:animEffect transition="in" filter="blinds(horizontal)">
                                      <p:cBhvr>
                                        <p:cTn id="26" dur="500"/>
                                        <p:tgtEl>
                                          <p:spTgt spid="23">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3">
                                            <p:txEl>
                                              <p:pRg st="7" end="7"/>
                                            </p:txEl>
                                          </p:spTgt>
                                        </p:tgtEl>
                                        <p:attrNameLst>
                                          <p:attrName>style.visibility</p:attrName>
                                        </p:attrNameLst>
                                      </p:cBhvr>
                                      <p:to>
                                        <p:strVal val="visible"/>
                                      </p:to>
                                    </p:set>
                                    <p:animEffect transition="in" filter="blinds(horizontal)">
                                      <p:cBhvr>
                                        <p:cTn id="29" dur="500"/>
                                        <p:tgtEl>
                                          <p:spTgt spid="23">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3">
                                            <p:txEl>
                                              <p:pRg st="8" end="8"/>
                                            </p:txEl>
                                          </p:spTgt>
                                        </p:tgtEl>
                                        <p:attrNameLst>
                                          <p:attrName>style.visibility</p:attrName>
                                        </p:attrNameLst>
                                      </p:cBhvr>
                                      <p:to>
                                        <p:strVal val="visible"/>
                                      </p:to>
                                    </p:set>
                                    <p:animEffect transition="in" filter="blinds(horizontal)">
                                      <p:cBhvr>
                                        <p:cTn id="32" dur="500"/>
                                        <p:tgtEl>
                                          <p:spTgt spid="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27</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Ciclo de vida de un proyecto de software</a:t>
            </a:r>
          </a:p>
        </p:txBody>
      </p:sp>
      <p:sp>
        <p:nvSpPr>
          <p:cNvPr id="8" name="CuadroTexto 7">
            <a:extLst>
              <a:ext uri="{FF2B5EF4-FFF2-40B4-BE49-F238E27FC236}">
                <a16:creationId xmlns:a16="http://schemas.microsoft.com/office/drawing/2014/main" id="{5EC6CA81-510D-E54B-9F1E-10E8EBFD3A26}"/>
              </a:ext>
            </a:extLst>
          </p:cNvPr>
          <p:cNvSpPr txBox="1"/>
          <p:nvPr/>
        </p:nvSpPr>
        <p:spPr>
          <a:xfrm>
            <a:off x="3359696" y="5577051"/>
            <a:ext cx="5832648" cy="923330"/>
          </a:xfrm>
          <a:prstGeom prst="rect">
            <a:avLst/>
          </a:prstGeom>
          <a:noFill/>
        </p:spPr>
        <p:txBody>
          <a:bodyPr wrap="square" rtlCol="0">
            <a:spAutoFit/>
          </a:bodyPr>
          <a:lstStyle/>
          <a:p>
            <a:pPr algn="ctr"/>
            <a:r>
              <a:rPr lang="es-CL" dirty="0"/>
              <a:t>Interrelación entre agentes que configuran el proceso de desarrollo de un software.</a:t>
            </a:r>
          </a:p>
          <a:p>
            <a:pPr algn="ctr"/>
            <a:r>
              <a:rPr lang="es-CL" dirty="0"/>
              <a:t>Fuente: (Ajenjo, 2005)</a:t>
            </a:r>
          </a:p>
        </p:txBody>
      </p:sp>
      <p:pic>
        <p:nvPicPr>
          <p:cNvPr id="9" name="Picture 3">
            <a:extLst>
              <a:ext uri="{FF2B5EF4-FFF2-40B4-BE49-F238E27FC236}">
                <a16:creationId xmlns:a16="http://schemas.microsoft.com/office/drawing/2014/main" id="{094ECFF5-6BA9-FD47-ADF9-422B404BD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7" y="1777743"/>
            <a:ext cx="5660395" cy="358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4565795"/>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28</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Ciclo de vida de un proyecto de software</a:t>
            </a:r>
          </a:p>
        </p:txBody>
      </p:sp>
      <p:sp>
        <p:nvSpPr>
          <p:cNvPr id="23" name="Marcador de contenido 6">
            <a:extLst>
              <a:ext uri="{FF2B5EF4-FFF2-40B4-BE49-F238E27FC236}">
                <a16:creationId xmlns:a16="http://schemas.microsoft.com/office/drawing/2014/main" id="{E454A087-6A7F-0B44-BFBE-0484FCEACA4A}"/>
              </a:ext>
            </a:extLst>
          </p:cNvPr>
          <p:cNvSpPr txBox="1">
            <a:spLocks/>
          </p:cNvSpPr>
          <p:nvPr/>
        </p:nvSpPr>
        <p:spPr>
          <a:xfrm>
            <a:off x="2058380" y="2030575"/>
            <a:ext cx="8075240" cy="42787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eaLnBrk="0" hangingPunct="0">
              <a:buClr>
                <a:srgbClr val="FF0000"/>
              </a:buClr>
            </a:pPr>
            <a:r>
              <a:rPr lang="es-ES" sz="2600" dirty="0"/>
              <a:t>Aunque existen muchos modelos de proceso de desarrollo de sistemas y, por tanto, muchas variedades dentro de la descripción de ciclo de vida,  todas ellas comprenden  en general los mismos pasos y las mismas técnicas.</a:t>
            </a:r>
          </a:p>
          <a:p>
            <a:pPr algn="just" eaLnBrk="0" hangingPunct="0">
              <a:buClr>
                <a:srgbClr val="FF0000"/>
              </a:buClr>
            </a:pPr>
            <a:r>
              <a:rPr lang="es-ES" sz="2600" dirty="0"/>
              <a:t>El modelo más asociado al concepto de ciclo de vida es el “modelo en cascada”.</a:t>
            </a:r>
          </a:p>
          <a:p>
            <a:pPr algn="just">
              <a:buClr>
                <a:srgbClr val="FF0000"/>
              </a:buClr>
            </a:pPr>
            <a:endParaRPr lang="es-ES_tradnl" altLang="es-CL" sz="2000" b="1" dirty="0"/>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3808500820"/>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blinds(horizontal)">
                                      <p:cBhvr>
                                        <p:cTn id="12"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29</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Ciclo de vida de un proyecto de software</a:t>
            </a:r>
          </a:p>
        </p:txBody>
      </p:sp>
      <p:grpSp>
        <p:nvGrpSpPr>
          <p:cNvPr id="7" name="Group 4">
            <a:extLst>
              <a:ext uri="{FF2B5EF4-FFF2-40B4-BE49-F238E27FC236}">
                <a16:creationId xmlns:a16="http://schemas.microsoft.com/office/drawing/2014/main" id="{D9F271E3-8ACA-9945-8214-88107041AD07}"/>
              </a:ext>
            </a:extLst>
          </p:cNvPr>
          <p:cNvGrpSpPr>
            <a:grpSpLocks/>
          </p:cNvGrpSpPr>
          <p:nvPr/>
        </p:nvGrpSpPr>
        <p:grpSpPr bwMode="auto">
          <a:xfrm>
            <a:off x="2941050" y="1681328"/>
            <a:ext cx="6150340" cy="4395802"/>
            <a:chOff x="734" y="845"/>
            <a:chExt cx="4070" cy="2978"/>
          </a:xfrm>
        </p:grpSpPr>
        <p:sp>
          <p:nvSpPr>
            <p:cNvPr id="8" name="Text Box 5">
              <a:extLst>
                <a:ext uri="{FF2B5EF4-FFF2-40B4-BE49-F238E27FC236}">
                  <a16:creationId xmlns:a16="http://schemas.microsoft.com/office/drawing/2014/main" id="{EC4C781B-CD42-5E4A-B7C6-931DD0E50BDD}"/>
                </a:ext>
              </a:extLst>
            </p:cNvPr>
            <p:cNvSpPr txBox="1">
              <a:spLocks noChangeArrowheads="1"/>
            </p:cNvSpPr>
            <p:nvPr/>
          </p:nvSpPr>
          <p:spPr bwMode="auto">
            <a:xfrm>
              <a:off x="734" y="845"/>
              <a:ext cx="996" cy="438"/>
            </a:xfrm>
            <a:prstGeom prst="rect">
              <a:avLst/>
            </a:prstGeom>
            <a:solidFill>
              <a:srgbClr val="FFFF66"/>
            </a:solidFill>
            <a:ln w="9525">
              <a:solidFill>
                <a:schemeClr val="tx1"/>
              </a:solidFill>
              <a:miter lim="800000"/>
              <a:headEnd/>
              <a:tailEnd/>
            </a:ln>
            <a:effectLst/>
          </p:spPr>
          <p:txBody>
            <a:bodyPr wrap="none">
              <a:spAutoFit/>
            </a:bodyPr>
            <a:lstStyle/>
            <a:p>
              <a:pPr algn="l"/>
              <a:r>
                <a:rPr lang="es-CL" dirty="0">
                  <a:latin typeface="Times New Roman" pitchFamily="18" charset="0"/>
                </a:rPr>
                <a:t>Definición  de</a:t>
              </a:r>
            </a:p>
            <a:p>
              <a:pPr algn="l"/>
              <a:r>
                <a:rPr lang="es-CL" dirty="0">
                  <a:latin typeface="Times New Roman" pitchFamily="18" charset="0"/>
                </a:rPr>
                <a:t>requisitos</a:t>
              </a:r>
              <a:endParaRPr lang="en-US" dirty="0">
                <a:latin typeface="Times New Roman" pitchFamily="18" charset="0"/>
              </a:endParaRPr>
            </a:p>
          </p:txBody>
        </p:sp>
        <p:sp>
          <p:nvSpPr>
            <p:cNvPr id="9" name="Text Box 6">
              <a:extLst>
                <a:ext uri="{FF2B5EF4-FFF2-40B4-BE49-F238E27FC236}">
                  <a16:creationId xmlns:a16="http://schemas.microsoft.com/office/drawing/2014/main" id="{AFA8418E-2F31-1344-97E8-08330182FE0F}"/>
                </a:ext>
              </a:extLst>
            </p:cNvPr>
            <p:cNvSpPr txBox="1">
              <a:spLocks noChangeArrowheads="1"/>
            </p:cNvSpPr>
            <p:nvPr/>
          </p:nvSpPr>
          <p:spPr bwMode="auto">
            <a:xfrm>
              <a:off x="1240" y="1478"/>
              <a:ext cx="1332" cy="438"/>
            </a:xfrm>
            <a:prstGeom prst="rect">
              <a:avLst/>
            </a:prstGeom>
            <a:solidFill>
              <a:srgbClr val="FFFF66"/>
            </a:solidFill>
            <a:ln w="9525">
              <a:solidFill>
                <a:schemeClr val="tx1"/>
              </a:solidFill>
              <a:miter lim="800000"/>
              <a:headEnd/>
              <a:tailEnd/>
            </a:ln>
            <a:effectLst/>
          </p:spPr>
          <p:txBody>
            <a:bodyPr wrap="none">
              <a:spAutoFit/>
            </a:bodyPr>
            <a:lstStyle/>
            <a:p>
              <a:pPr algn="l"/>
              <a:r>
                <a:rPr lang="es-CL" dirty="0">
                  <a:latin typeface="Times New Roman" pitchFamily="18" charset="0"/>
                </a:rPr>
                <a:t>Diseño  de sistemas</a:t>
              </a:r>
            </a:p>
            <a:p>
              <a:pPr algn="l"/>
              <a:r>
                <a:rPr lang="es-CL" dirty="0">
                  <a:latin typeface="Times New Roman" pitchFamily="18" charset="0"/>
                </a:rPr>
                <a:t>y software</a:t>
              </a:r>
              <a:endParaRPr lang="en-US" dirty="0">
                <a:latin typeface="Times New Roman" pitchFamily="18" charset="0"/>
              </a:endParaRPr>
            </a:p>
          </p:txBody>
        </p:sp>
        <p:sp>
          <p:nvSpPr>
            <p:cNvPr id="10" name="Text Box 7">
              <a:extLst>
                <a:ext uri="{FF2B5EF4-FFF2-40B4-BE49-F238E27FC236}">
                  <a16:creationId xmlns:a16="http://schemas.microsoft.com/office/drawing/2014/main" id="{EF74863E-44D1-2446-A6FD-89E31765B222}"/>
                </a:ext>
              </a:extLst>
            </p:cNvPr>
            <p:cNvSpPr txBox="1">
              <a:spLocks noChangeArrowheads="1"/>
            </p:cNvSpPr>
            <p:nvPr/>
          </p:nvSpPr>
          <p:spPr bwMode="auto">
            <a:xfrm>
              <a:off x="1829" y="2114"/>
              <a:ext cx="1361" cy="438"/>
            </a:xfrm>
            <a:prstGeom prst="rect">
              <a:avLst/>
            </a:prstGeom>
            <a:solidFill>
              <a:srgbClr val="FFFF66"/>
            </a:solidFill>
            <a:ln w="9525">
              <a:solidFill>
                <a:schemeClr val="tx1"/>
              </a:solidFill>
              <a:miter lim="800000"/>
              <a:headEnd/>
              <a:tailEnd/>
            </a:ln>
            <a:effectLst/>
          </p:spPr>
          <p:txBody>
            <a:bodyPr wrap="none">
              <a:spAutoFit/>
            </a:bodyPr>
            <a:lstStyle/>
            <a:p>
              <a:pPr algn="l"/>
              <a:r>
                <a:rPr lang="es-CL">
                  <a:latin typeface="Times New Roman" pitchFamily="18" charset="0"/>
                </a:rPr>
                <a:t>Implementación y</a:t>
              </a:r>
            </a:p>
            <a:p>
              <a:pPr algn="l"/>
              <a:r>
                <a:rPr lang="es-CL">
                  <a:latin typeface="Times New Roman" pitchFamily="18" charset="0"/>
                </a:rPr>
                <a:t>pruebas de unidades</a:t>
              </a:r>
              <a:endParaRPr lang="en-US">
                <a:latin typeface="Times New Roman" pitchFamily="18" charset="0"/>
              </a:endParaRPr>
            </a:p>
          </p:txBody>
        </p:sp>
        <p:sp>
          <p:nvSpPr>
            <p:cNvPr id="11" name="Text Box 8">
              <a:extLst>
                <a:ext uri="{FF2B5EF4-FFF2-40B4-BE49-F238E27FC236}">
                  <a16:creationId xmlns:a16="http://schemas.microsoft.com/office/drawing/2014/main" id="{D5003F95-1BFF-1547-AF02-268D03C48EFB}"/>
                </a:ext>
              </a:extLst>
            </p:cNvPr>
            <p:cNvSpPr txBox="1">
              <a:spLocks noChangeArrowheads="1"/>
            </p:cNvSpPr>
            <p:nvPr/>
          </p:nvSpPr>
          <p:spPr bwMode="auto">
            <a:xfrm>
              <a:off x="2458" y="2751"/>
              <a:ext cx="1451" cy="438"/>
            </a:xfrm>
            <a:prstGeom prst="rect">
              <a:avLst/>
            </a:prstGeom>
            <a:solidFill>
              <a:srgbClr val="FFFF66"/>
            </a:solidFill>
            <a:ln w="9525">
              <a:solidFill>
                <a:schemeClr val="tx1"/>
              </a:solidFill>
              <a:miter lim="800000"/>
              <a:headEnd/>
              <a:tailEnd/>
            </a:ln>
            <a:effectLst/>
          </p:spPr>
          <p:txBody>
            <a:bodyPr>
              <a:spAutoFit/>
            </a:bodyPr>
            <a:lstStyle/>
            <a:p>
              <a:pPr algn="l"/>
              <a:r>
                <a:rPr lang="es-CL" dirty="0">
                  <a:latin typeface="Times New Roman" pitchFamily="18" charset="0"/>
                </a:rPr>
                <a:t>        Integración  y </a:t>
              </a:r>
            </a:p>
            <a:p>
              <a:pPr algn="l"/>
              <a:r>
                <a:rPr lang="es-CL" dirty="0">
                  <a:latin typeface="Times New Roman" pitchFamily="18" charset="0"/>
                </a:rPr>
                <a:t>prueba del sistema</a:t>
              </a:r>
              <a:endParaRPr lang="en-US" dirty="0">
                <a:latin typeface="Times New Roman" pitchFamily="18" charset="0"/>
              </a:endParaRPr>
            </a:p>
          </p:txBody>
        </p:sp>
        <p:sp>
          <p:nvSpPr>
            <p:cNvPr id="12" name="Text Box 9">
              <a:extLst>
                <a:ext uri="{FF2B5EF4-FFF2-40B4-BE49-F238E27FC236}">
                  <a16:creationId xmlns:a16="http://schemas.microsoft.com/office/drawing/2014/main" id="{BB8FE4EC-44F2-1D4E-AD0C-95A88E203790}"/>
                </a:ext>
              </a:extLst>
            </p:cNvPr>
            <p:cNvSpPr txBox="1">
              <a:spLocks noChangeArrowheads="1"/>
            </p:cNvSpPr>
            <p:nvPr/>
          </p:nvSpPr>
          <p:spPr bwMode="auto">
            <a:xfrm>
              <a:off x="3651" y="3385"/>
              <a:ext cx="1153" cy="438"/>
            </a:xfrm>
            <a:prstGeom prst="rect">
              <a:avLst/>
            </a:prstGeom>
            <a:solidFill>
              <a:srgbClr val="FFFF66"/>
            </a:solidFill>
            <a:ln w="9525">
              <a:solidFill>
                <a:schemeClr val="tx1"/>
              </a:solidFill>
              <a:miter lim="800000"/>
              <a:headEnd/>
              <a:tailEnd/>
            </a:ln>
            <a:effectLst/>
          </p:spPr>
          <p:txBody>
            <a:bodyPr wrap="none">
              <a:spAutoFit/>
            </a:bodyPr>
            <a:lstStyle/>
            <a:p>
              <a:pPr algn="l"/>
              <a:r>
                <a:rPr lang="es-CL" dirty="0">
                  <a:latin typeface="Times New Roman" pitchFamily="18" charset="0"/>
                </a:rPr>
                <a:t>Funcionamiento </a:t>
              </a:r>
            </a:p>
            <a:p>
              <a:pPr algn="l"/>
              <a:r>
                <a:rPr lang="es-CL" dirty="0">
                  <a:latin typeface="Times New Roman" pitchFamily="18" charset="0"/>
                </a:rPr>
                <a:t>y mantención</a:t>
              </a:r>
              <a:endParaRPr lang="en-US" dirty="0">
                <a:latin typeface="Times New Roman" pitchFamily="18" charset="0"/>
              </a:endParaRPr>
            </a:p>
          </p:txBody>
        </p:sp>
        <p:sp>
          <p:nvSpPr>
            <p:cNvPr id="13" name="Line 10">
              <a:extLst>
                <a:ext uri="{FF2B5EF4-FFF2-40B4-BE49-F238E27FC236}">
                  <a16:creationId xmlns:a16="http://schemas.microsoft.com/office/drawing/2014/main" id="{4CE1D57B-561D-5843-BDC0-E45E85A8B882}"/>
                </a:ext>
              </a:extLst>
            </p:cNvPr>
            <p:cNvSpPr>
              <a:spLocks noChangeShapeType="1"/>
            </p:cNvSpPr>
            <p:nvPr/>
          </p:nvSpPr>
          <p:spPr bwMode="auto">
            <a:xfrm>
              <a:off x="1505" y="1254"/>
              <a:ext cx="0" cy="227"/>
            </a:xfrm>
            <a:prstGeom prst="line">
              <a:avLst/>
            </a:prstGeom>
            <a:noFill/>
            <a:ln w="9525">
              <a:solidFill>
                <a:schemeClr val="tx1"/>
              </a:solidFill>
              <a:round/>
              <a:headEnd/>
              <a:tailEnd type="triangle" w="med" len="med"/>
            </a:ln>
            <a:effectLst/>
          </p:spPr>
          <p:txBody>
            <a:bodyPr wrap="none"/>
            <a:lstStyle/>
            <a:p>
              <a:endParaRPr lang="es-ES"/>
            </a:p>
          </p:txBody>
        </p:sp>
        <p:sp>
          <p:nvSpPr>
            <p:cNvPr id="14" name="Line 11">
              <a:extLst>
                <a:ext uri="{FF2B5EF4-FFF2-40B4-BE49-F238E27FC236}">
                  <a16:creationId xmlns:a16="http://schemas.microsoft.com/office/drawing/2014/main" id="{D69A3B9A-80E7-6C4B-B799-52337D9A9567}"/>
                </a:ext>
              </a:extLst>
            </p:cNvPr>
            <p:cNvSpPr>
              <a:spLocks noChangeShapeType="1"/>
            </p:cNvSpPr>
            <p:nvPr/>
          </p:nvSpPr>
          <p:spPr bwMode="auto">
            <a:xfrm>
              <a:off x="1966" y="1897"/>
              <a:ext cx="0" cy="227"/>
            </a:xfrm>
            <a:prstGeom prst="line">
              <a:avLst/>
            </a:prstGeom>
            <a:noFill/>
            <a:ln w="9525">
              <a:solidFill>
                <a:schemeClr val="tx1"/>
              </a:solidFill>
              <a:round/>
              <a:headEnd/>
              <a:tailEnd type="triangle" w="med" len="med"/>
            </a:ln>
            <a:effectLst/>
          </p:spPr>
          <p:txBody>
            <a:bodyPr wrap="none"/>
            <a:lstStyle/>
            <a:p>
              <a:endParaRPr lang="es-ES"/>
            </a:p>
          </p:txBody>
        </p:sp>
        <p:sp>
          <p:nvSpPr>
            <p:cNvPr id="15" name="Line 12">
              <a:extLst>
                <a:ext uri="{FF2B5EF4-FFF2-40B4-BE49-F238E27FC236}">
                  <a16:creationId xmlns:a16="http://schemas.microsoft.com/office/drawing/2014/main" id="{1F27C552-386E-DE43-A8C8-4A4B241C4C21}"/>
                </a:ext>
              </a:extLst>
            </p:cNvPr>
            <p:cNvSpPr>
              <a:spLocks noChangeShapeType="1"/>
            </p:cNvSpPr>
            <p:nvPr/>
          </p:nvSpPr>
          <p:spPr bwMode="auto">
            <a:xfrm>
              <a:off x="2730" y="2524"/>
              <a:ext cx="0" cy="227"/>
            </a:xfrm>
            <a:prstGeom prst="line">
              <a:avLst/>
            </a:prstGeom>
            <a:noFill/>
            <a:ln w="9525">
              <a:solidFill>
                <a:schemeClr val="tx1"/>
              </a:solidFill>
              <a:round/>
              <a:headEnd/>
              <a:tailEnd type="triangle" w="med" len="med"/>
            </a:ln>
            <a:effectLst/>
          </p:spPr>
          <p:txBody>
            <a:bodyPr wrap="none"/>
            <a:lstStyle/>
            <a:p>
              <a:endParaRPr lang="es-ES"/>
            </a:p>
          </p:txBody>
        </p:sp>
        <p:sp>
          <p:nvSpPr>
            <p:cNvPr id="16" name="Line 13">
              <a:extLst>
                <a:ext uri="{FF2B5EF4-FFF2-40B4-BE49-F238E27FC236}">
                  <a16:creationId xmlns:a16="http://schemas.microsoft.com/office/drawing/2014/main" id="{7B2C50BA-B616-4B46-96A2-BBBF79F5A5E8}"/>
                </a:ext>
              </a:extLst>
            </p:cNvPr>
            <p:cNvSpPr>
              <a:spLocks noChangeShapeType="1"/>
            </p:cNvSpPr>
            <p:nvPr/>
          </p:nvSpPr>
          <p:spPr bwMode="auto">
            <a:xfrm>
              <a:off x="3787" y="3158"/>
              <a:ext cx="0" cy="227"/>
            </a:xfrm>
            <a:prstGeom prst="line">
              <a:avLst/>
            </a:prstGeom>
            <a:noFill/>
            <a:ln w="9525">
              <a:solidFill>
                <a:schemeClr val="tx1"/>
              </a:solidFill>
              <a:round/>
              <a:headEnd/>
              <a:tailEnd type="triangle" w="med" len="med"/>
            </a:ln>
            <a:effectLst/>
          </p:spPr>
          <p:txBody>
            <a:bodyPr wrap="none"/>
            <a:lstStyle/>
            <a:p>
              <a:endParaRPr lang="es-ES"/>
            </a:p>
          </p:txBody>
        </p:sp>
        <p:sp>
          <p:nvSpPr>
            <p:cNvPr id="18" name="Line 14">
              <a:extLst>
                <a:ext uri="{FF2B5EF4-FFF2-40B4-BE49-F238E27FC236}">
                  <a16:creationId xmlns:a16="http://schemas.microsoft.com/office/drawing/2014/main" id="{4ED8EDC7-2AD6-FF48-AF36-B99DB08F7940}"/>
                </a:ext>
              </a:extLst>
            </p:cNvPr>
            <p:cNvSpPr>
              <a:spLocks noChangeShapeType="1"/>
            </p:cNvSpPr>
            <p:nvPr/>
          </p:nvSpPr>
          <p:spPr bwMode="auto">
            <a:xfrm flipH="1">
              <a:off x="930" y="3612"/>
              <a:ext cx="2721" cy="0"/>
            </a:xfrm>
            <a:prstGeom prst="line">
              <a:avLst/>
            </a:prstGeom>
            <a:noFill/>
            <a:ln w="9525">
              <a:solidFill>
                <a:schemeClr val="tx1"/>
              </a:solidFill>
              <a:round/>
              <a:headEnd/>
              <a:tailEnd/>
            </a:ln>
            <a:effectLst/>
          </p:spPr>
          <p:txBody>
            <a:bodyPr wrap="none"/>
            <a:lstStyle/>
            <a:p>
              <a:endParaRPr lang="es-ES"/>
            </a:p>
          </p:txBody>
        </p:sp>
        <p:sp>
          <p:nvSpPr>
            <p:cNvPr id="19" name="Line 15">
              <a:extLst>
                <a:ext uri="{FF2B5EF4-FFF2-40B4-BE49-F238E27FC236}">
                  <a16:creationId xmlns:a16="http://schemas.microsoft.com/office/drawing/2014/main" id="{45969E73-1D71-B344-BD22-0E6082D977F5}"/>
                </a:ext>
              </a:extLst>
            </p:cNvPr>
            <p:cNvSpPr>
              <a:spLocks noChangeShapeType="1"/>
            </p:cNvSpPr>
            <p:nvPr/>
          </p:nvSpPr>
          <p:spPr bwMode="auto">
            <a:xfrm flipV="1">
              <a:off x="930" y="1253"/>
              <a:ext cx="0" cy="2359"/>
            </a:xfrm>
            <a:prstGeom prst="line">
              <a:avLst/>
            </a:prstGeom>
            <a:noFill/>
            <a:ln w="9525">
              <a:solidFill>
                <a:schemeClr val="tx1"/>
              </a:solidFill>
              <a:round/>
              <a:headEnd/>
              <a:tailEnd type="triangle" w="med" len="med"/>
            </a:ln>
            <a:effectLst/>
          </p:spPr>
          <p:txBody>
            <a:bodyPr wrap="none"/>
            <a:lstStyle/>
            <a:p>
              <a:endParaRPr lang="es-ES"/>
            </a:p>
          </p:txBody>
        </p:sp>
        <p:sp>
          <p:nvSpPr>
            <p:cNvPr id="20" name="Line 16">
              <a:extLst>
                <a:ext uri="{FF2B5EF4-FFF2-40B4-BE49-F238E27FC236}">
                  <a16:creationId xmlns:a16="http://schemas.microsoft.com/office/drawing/2014/main" id="{9A7510CD-F499-9240-AAD5-2D98CE943924}"/>
                </a:ext>
              </a:extLst>
            </p:cNvPr>
            <p:cNvSpPr>
              <a:spLocks noChangeShapeType="1"/>
            </p:cNvSpPr>
            <p:nvPr/>
          </p:nvSpPr>
          <p:spPr bwMode="auto">
            <a:xfrm flipV="1">
              <a:off x="2971" y="3158"/>
              <a:ext cx="0" cy="454"/>
            </a:xfrm>
            <a:prstGeom prst="line">
              <a:avLst/>
            </a:prstGeom>
            <a:noFill/>
            <a:ln w="9525">
              <a:solidFill>
                <a:schemeClr val="tx1"/>
              </a:solidFill>
              <a:round/>
              <a:headEnd/>
              <a:tailEnd type="triangle" w="med" len="med"/>
            </a:ln>
            <a:effectLst/>
          </p:spPr>
          <p:txBody>
            <a:bodyPr wrap="none"/>
            <a:lstStyle/>
            <a:p>
              <a:endParaRPr lang="es-ES"/>
            </a:p>
          </p:txBody>
        </p:sp>
        <p:sp>
          <p:nvSpPr>
            <p:cNvPr id="21" name="Line 17">
              <a:extLst>
                <a:ext uri="{FF2B5EF4-FFF2-40B4-BE49-F238E27FC236}">
                  <a16:creationId xmlns:a16="http://schemas.microsoft.com/office/drawing/2014/main" id="{37F97884-B2CD-2746-B88B-B661CB0F1BA8}"/>
                </a:ext>
              </a:extLst>
            </p:cNvPr>
            <p:cNvSpPr>
              <a:spLocks noChangeShapeType="1"/>
            </p:cNvSpPr>
            <p:nvPr/>
          </p:nvSpPr>
          <p:spPr bwMode="auto">
            <a:xfrm flipV="1">
              <a:off x="1973" y="2523"/>
              <a:ext cx="0" cy="1089"/>
            </a:xfrm>
            <a:prstGeom prst="line">
              <a:avLst/>
            </a:prstGeom>
            <a:noFill/>
            <a:ln w="9525">
              <a:solidFill>
                <a:schemeClr val="tx1"/>
              </a:solidFill>
              <a:round/>
              <a:headEnd/>
              <a:tailEnd type="triangle" w="med" len="med"/>
            </a:ln>
            <a:effectLst/>
          </p:spPr>
          <p:txBody>
            <a:bodyPr wrap="none"/>
            <a:lstStyle/>
            <a:p>
              <a:endParaRPr lang="es-ES"/>
            </a:p>
          </p:txBody>
        </p:sp>
        <p:sp>
          <p:nvSpPr>
            <p:cNvPr id="22" name="Line 18">
              <a:extLst>
                <a:ext uri="{FF2B5EF4-FFF2-40B4-BE49-F238E27FC236}">
                  <a16:creationId xmlns:a16="http://schemas.microsoft.com/office/drawing/2014/main" id="{20F1CEE1-AA41-4546-A6F9-90D7A451FCD9}"/>
                </a:ext>
              </a:extLst>
            </p:cNvPr>
            <p:cNvSpPr>
              <a:spLocks noChangeShapeType="1"/>
            </p:cNvSpPr>
            <p:nvPr/>
          </p:nvSpPr>
          <p:spPr bwMode="auto">
            <a:xfrm flipV="1">
              <a:off x="1338" y="1888"/>
              <a:ext cx="0" cy="1724"/>
            </a:xfrm>
            <a:prstGeom prst="line">
              <a:avLst/>
            </a:prstGeom>
            <a:noFill/>
            <a:ln w="9525">
              <a:solidFill>
                <a:schemeClr val="tx1"/>
              </a:solidFill>
              <a:round/>
              <a:headEnd/>
              <a:tailEnd type="triangle" w="med" len="med"/>
            </a:ln>
            <a:effectLst/>
          </p:spPr>
          <p:txBody>
            <a:bodyPr wrap="none"/>
            <a:lstStyle/>
            <a:p>
              <a:endParaRPr lang="es-ES"/>
            </a:p>
          </p:txBody>
        </p:sp>
      </p:grpSp>
      <p:sp>
        <p:nvSpPr>
          <p:cNvPr id="3" name="CuadroTexto 2">
            <a:extLst>
              <a:ext uri="{FF2B5EF4-FFF2-40B4-BE49-F238E27FC236}">
                <a16:creationId xmlns:a16="http://schemas.microsoft.com/office/drawing/2014/main" id="{CCDB6335-98CC-974A-AF2B-F0DBC848B041}"/>
              </a:ext>
            </a:extLst>
          </p:cNvPr>
          <p:cNvSpPr txBox="1"/>
          <p:nvPr/>
        </p:nvSpPr>
        <p:spPr>
          <a:xfrm>
            <a:off x="6649378" y="1681329"/>
            <a:ext cx="2182926" cy="646331"/>
          </a:xfrm>
          <a:prstGeom prst="rect">
            <a:avLst/>
          </a:prstGeom>
          <a:noFill/>
        </p:spPr>
        <p:txBody>
          <a:bodyPr wrap="square" rtlCol="0">
            <a:spAutoFit/>
          </a:bodyPr>
          <a:lstStyle/>
          <a:p>
            <a:r>
              <a:rPr lang="es-CL" dirty="0"/>
              <a:t>Modelo en cascada (Sommerville, 2011)</a:t>
            </a:r>
          </a:p>
        </p:txBody>
      </p:sp>
    </p:spTree>
    <p:extLst>
      <p:ext uri="{BB962C8B-B14F-4D97-AF65-F5344CB8AC3E}">
        <p14:creationId xmlns:p14="http://schemas.microsoft.com/office/powerpoint/2010/main" val="818717755"/>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23"/>
          </p:nvPr>
        </p:nvSpPr>
        <p:spPr/>
        <p:txBody>
          <a:bodyPr/>
          <a:lstStyle/>
          <a:p>
            <a:fld id="{B5A2EC0E-1F74-468B-A495-8655442243ED}" type="slidenum">
              <a:rPr lang="es-CL" smtClean="0"/>
              <a:pPr/>
              <a:t>3</a:t>
            </a:fld>
            <a:endParaRPr lang="es-CL"/>
          </a:p>
        </p:txBody>
      </p:sp>
      <p:sp>
        <p:nvSpPr>
          <p:cNvPr id="6" name="Título 5"/>
          <p:cNvSpPr>
            <a:spLocks noGrp="1"/>
          </p:cNvSpPr>
          <p:nvPr>
            <p:ph type="title" idx="4294967295"/>
          </p:nvPr>
        </p:nvSpPr>
        <p:spPr>
          <a:xfrm>
            <a:off x="904574" y="274638"/>
            <a:ext cx="5483225" cy="1143000"/>
          </a:xfrm>
        </p:spPr>
        <p:txBody>
          <a:bodyPr>
            <a:normAutofit/>
          </a:bodyPr>
          <a:lstStyle/>
          <a:p>
            <a:pPr algn="l"/>
            <a:r>
              <a:rPr lang="es-CL" sz="4000" b="1" dirty="0"/>
              <a:t>Inicio</a:t>
            </a:r>
            <a:endParaRPr lang="es-CL" sz="4000" dirty="0"/>
          </a:p>
        </p:txBody>
      </p:sp>
      <p:sp>
        <p:nvSpPr>
          <p:cNvPr id="4" name="Marcador de contenido 3"/>
          <p:cNvSpPr>
            <a:spLocks noGrp="1"/>
          </p:cNvSpPr>
          <p:nvPr>
            <p:ph sz="half" idx="4294967295"/>
          </p:nvPr>
        </p:nvSpPr>
        <p:spPr>
          <a:xfrm>
            <a:off x="1028931" y="2117263"/>
            <a:ext cx="8074025" cy="3951288"/>
          </a:xfrm>
          <a:noFill/>
        </p:spPr>
        <p:txBody>
          <a:bodyPr vert="horz" lIns="91440" tIns="45720" rIns="91440" bIns="45720" rtlCol="0">
            <a:normAutofit/>
          </a:bodyPr>
          <a:lstStyle/>
          <a:p>
            <a:pPr marL="0" indent="0">
              <a:buNone/>
            </a:pPr>
            <a:endParaRPr lang="es-CL" sz="2400" dirty="0">
              <a:cs typeface="Myriad Pro"/>
            </a:endParaRPr>
          </a:p>
          <a:p>
            <a:pPr marL="0" indent="0">
              <a:buNone/>
            </a:pPr>
            <a:endParaRPr lang="es-CL" sz="2000" dirty="0">
              <a:cs typeface="Myriad Pro"/>
            </a:endParaRPr>
          </a:p>
        </p:txBody>
      </p:sp>
      <p:sp>
        <p:nvSpPr>
          <p:cNvPr id="20" name="Marcador de texto 5"/>
          <p:cNvSpPr txBox="1">
            <a:spLocks/>
          </p:cNvSpPr>
          <p:nvPr/>
        </p:nvSpPr>
        <p:spPr>
          <a:xfrm>
            <a:off x="1937044" y="1137980"/>
            <a:ext cx="8075240" cy="639762"/>
          </a:xfrm>
          <a:prstGeom prst="rect">
            <a:avLst/>
          </a:prstGeom>
        </p:spPr>
        <p:txBody>
          <a:bodyPr vert="horz" lIns="91440" tIns="45720" rIns="91440" bIns="45720" rtlCol="0" anchor="b">
            <a:normAutofit/>
          </a:bodyPr>
          <a:lstStyle>
            <a:lvl1pPr indent="0" defTabSz="457200">
              <a:spcBef>
                <a:spcPct val="20000"/>
              </a:spcBef>
              <a:buFont typeface="Arial"/>
              <a:buNone/>
              <a:defRPr sz="2400" b="1"/>
            </a:lvl1pPr>
            <a:lvl2pPr indent="0" defTabSz="457200">
              <a:spcBef>
                <a:spcPct val="20000"/>
              </a:spcBef>
              <a:buFont typeface="Arial"/>
              <a:buNone/>
              <a:defRPr sz="2000" b="1"/>
            </a:lvl2pPr>
            <a:lvl3pPr indent="0" defTabSz="457200">
              <a:spcBef>
                <a:spcPct val="20000"/>
              </a:spcBef>
              <a:buFont typeface="Arial"/>
              <a:buNone/>
              <a:defRPr b="1"/>
            </a:lvl3pPr>
            <a:lvl4pPr indent="0" defTabSz="457200">
              <a:spcBef>
                <a:spcPct val="20000"/>
              </a:spcBef>
              <a:buFont typeface="Arial"/>
              <a:buNone/>
              <a:defRPr sz="1600" b="1"/>
            </a:lvl4pPr>
            <a:lvl5pPr indent="0" defTabSz="457200">
              <a:spcBef>
                <a:spcPct val="20000"/>
              </a:spcBef>
              <a:buFont typeface="Arial"/>
              <a:buNone/>
              <a:defRPr sz="1600" b="1"/>
            </a:lvl5pPr>
            <a:lvl6pPr indent="0" defTabSz="457200">
              <a:spcBef>
                <a:spcPct val="20000"/>
              </a:spcBef>
              <a:buFont typeface="Arial"/>
              <a:buNone/>
              <a:defRPr sz="1600" b="1"/>
            </a:lvl6pPr>
            <a:lvl7pPr indent="0" defTabSz="457200">
              <a:spcBef>
                <a:spcPct val="20000"/>
              </a:spcBef>
              <a:buFont typeface="Arial"/>
              <a:buNone/>
              <a:defRPr sz="1600" b="1"/>
            </a:lvl7pPr>
            <a:lvl8pPr indent="0" defTabSz="457200">
              <a:spcBef>
                <a:spcPct val="20000"/>
              </a:spcBef>
              <a:buFont typeface="Arial"/>
              <a:buNone/>
              <a:defRPr sz="1600" b="1"/>
            </a:lvl8pPr>
            <a:lvl9pPr indent="0" defTabSz="457200">
              <a:spcBef>
                <a:spcPct val="20000"/>
              </a:spcBef>
              <a:buFont typeface="Arial"/>
              <a:buNone/>
              <a:defRPr sz="1600" b="1"/>
            </a:lvl9pPr>
          </a:lstStyle>
          <a:p>
            <a:r>
              <a:rPr lang="es-CL" sz="2800" dirty="0"/>
              <a:t>¿Qué es el Software?</a:t>
            </a:r>
          </a:p>
        </p:txBody>
      </p:sp>
      <p:sp>
        <p:nvSpPr>
          <p:cNvPr id="21" name="Marcador de contenido 6"/>
          <p:cNvSpPr>
            <a:spLocks noGrp="1"/>
          </p:cNvSpPr>
          <p:nvPr>
            <p:ph type="body" idx="4294967295"/>
          </p:nvPr>
        </p:nvSpPr>
        <p:spPr>
          <a:xfrm>
            <a:off x="904573" y="2117263"/>
            <a:ext cx="5840356" cy="4324661"/>
          </a:xfrm>
        </p:spPr>
        <p:txBody>
          <a:bodyPr>
            <a:normAutofit/>
          </a:bodyPr>
          <a:lstStyle/>
          <a:p>
            <a:pPr marL="857250" lvl="1" indent="-457200"/>
            <a:r>
              <a:rPr lang="es-CL" b="1" dirty="0">
                <a:solidFill>
                  <a:srgbClr val="C00000"/>
                </a:solidFill>
              </a:rPr>
              <a:t>Instrucciones</a:t>
            </a:r>
            <a:r>
              <a:rPr lang="es-CL" dirty="0"/>
              <a:t> (programa de computador), </a:t>
            </a:r>
            <a:r>
              <a:rPr lang="es-CL" b="1" dirty="0">
                <a:solidFill>
                  <a:srgbClr val="C00000"/>
                </a:solidFill>
              </a:rPr>
              <a:t>Estructuras de datos </a:t>
            </a:r>
            <a:r>
              <a:rPr lang="es-CL" dirty="0"/>
              <a:t>e </a:t>
            </a:r>
            <a:r>
              <a:rPr lang="es-CL" b="1" dirty="0">
                <a:solidFill>
                  <a:srgbClr val="C00000"/>
                </a:solidFill>
              </a:rPr>
              <a:t>información descriptiva </a:t>
            </a:r>
            <a:r>
              <a:rPr lang="es-CL" dirty="0"/>
              <a:t>(Documentación).</a:t>
            </a:r>
          </a:p>
          <a:p>
            <a:pPr marL="857250" lvl="1" indent="-457200"/>
            <a:r>
              <a:rPr lang="es-CL" dirty="0"/>
              <a:t>Como características: (1) Se desarrolla o se modifica con el intelecto; (2) no se “desgasta” pero si se deteriora, la mayoría de las veces se construye a medida (uso individualizado). </a:t>
            </a:r>
          </a:p>
          <a:p>
            <a:pPr marL="857250" lvl="1" indent="-457200"/>
            <a:r>
              <a:rPr lang="es-CL" b="1" dirty="0">
                <a:solidFill>
                  <a:srgbClr val="C00000"/>
                </a:solidFill>
              </a:rPr>
              <a:t>¿Está de acuerdo con estas características?</a:t>
            </a:r>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pic>
        <p:nvPicPr>
          <p:cNvPr id="5" name="Imagen 4" descr="Imagen en blanco y negro&#10;&#10;Descripción generada automáticamente con confianza media">
            <a:extLst>
              <a:ext uri="{FF2B5EF4-FFF2-40B4-BE49-F238E27FC236}">
                <a16:creationId xmlns:a16="http://schemas.microsoft.com/office/drawing/2014/main" id="{41EC071A-62F3-7882-7096-511C91E61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194" y="1492738"/>
            <a:ext cx="4762500" cy="4762500"/>
          </a:xfrm>
          <a:prstGeom prst="rect">
            <a:avLst/>
          </a:prstGeom>
        </p:spPr>
      </p:pic>
    </p:spTree>
    <p:extLst>
      <p:ext uri="{BB962C8B-B14F-4D97-AF65-F5344CB8AC3E}">
        <p14:creationId xmlns:p14="http://schemas.microsoft.com/office/powerpoint/2010/main" val="65713173"/>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blinds(horizontal)">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linds(horizontal)">
                                      <p:cBhvr>
                                        <p:cTn id="17"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30</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Ciclo de vida de un proyecto de software</a:t>
            </a:r>
          </a:p>
        </p:txBody>
      </p:sp>
      <p:graphicFrame>
        <p:nvGraphicFramePr>
          <p:cNvPr id="3" name="Tabla 2">
            <a:extLst>
              <a:ext uri="{FF2B5EF4-FFF2-40B4-BE49-F238E27FC236}">
                <a16:creationId xmlns:a16="http://schemas.microsoft.com/office/drawing/2014/main" id="{8B9FC914-0946-4449-B4F6-85BD1918F6D6}"/>
              </a:ext>
            </a:extLst>
          </p:cNvPr>
          <p:cNvGraphicFramePr>
            <a:graphicFrameLocks noGrp="1"/>
          </p:cNvGraphicFramePr>
          <p:nvPr/>
        </p:nvGraphicFramePr>
        <p:xfrm>
          <a:off x="1914657" y="1628800"/>
          <a:ext cx="8579296" cy="4434840"/>
        </p:xfrm>
        <a:graphic>
          <a:graphicData uri="http://schemas.openxmlformats.org/drawingml/2006/table">
            <a:tbl>
              <a:tblPr firstRow="1" bandRow="1">
                <a:tableStyleId>{21E4AEA4-8DFA-4A89-87EB-49C32662AFE0}</a:tableStyleId>
              </a:tblPr>
              <a:tblGrid>
                <a:gridCol w="1733071">
                  <a:extLst>
                    <a:ext uri="{9D8B030D-6E8A-4147-A177-3AD203B41FA5}">
                      <a16:colId xmlns:a16="http://schemas.microsoft.com/office/drawing/2014/main" val="3292499801"/>
                    </a:ext>
                  </a:extLst>
                </a:gridCol>
                <a:gridCol w="6846225">
                  <a:extLst>
                    <a:ext uri="{9D8B030D-6E8A-4147-A177-3AD203B41FA5}">
                      <a16:colId xmlns:a16="http://schemas.microsoft.com/office/drawing/2014/main" val="1642384727"/>
                    </a:ext>
                  </a:extLst>
                </a:gridCol>
              </a:tblGrid>
              <a:tr h="370840">
                <a:tc>
                  <a:txBody>
                    <a:bodyPr/>
                    <a:lstStyle/>
                    <a:p>
                      <a:r>
                        <a:rPr lang="es-CL" sz="1500" dirty="0"/>
                        <a:t>Actividad fundamental</a:t>
                      </a:r>
                    </a:p>
                  </a:txBody>
                  <a:tcPr/>
                </a:tc>
                <a:tc>
                  <a:txBody>
                    <a:bodyPr/>
                    <a:lstStyle/>
                    <a:p>
                      <a:r>
                        <a:rPr lang="es-CL" sz="1500" dirty="0"/>
                        <a:t>Descripción</a:t>
                      </a:r>
                    </a:p>
                  </a:txBody>
                  <a:tcPr/>
                </a:tc>
                <a:extLst>
                  <a:ext uri="{0D108BD9-81ED-4DB2-BD59-A6C34878D82A}">
                    <a16:rowId xmlns:a16="http://schemas.microsoft.com/office/drawing/2014/main" val="273334141"/>
                  </a:ext>
                </a:extLst>
              </a:tr>
              <a:tr h="370840">
                <a:tc>
                  <a:txBody>
                    <a:bodyPr/>
                    <a:lstStyle/>
                    <a:p>
                      <a:r>
                        <a:rPr lang="es-CL" sz="1500" b="1" dirty="0"/>
                        <a:t>Definición de requisitos</a:t>
                      </a:r>
                    </a:p>
                  </a:txBody>
                  <a:tcPr/>
                </a:tc>
                <a:tc>
                  <a:txBody>
                    <a:bodyPr/>
                    <a:lstStyle/>
                    <a:p>
                      <a:r>
                        <a:rPr lang="es-CL" sz="1500" dirty="0"/>
                        <a:t>Servicios, restricciones y metas del sistema se establecen mediante consulta a los usuarios del sistema. Luego, se definen con detalle.</a:t>
                      </a:r>
                    </a:p>
                  </a:txBody>
                  <a:tcPr/>
                </a:tc>
                <a:extLst>
                  <a:ext uri="{0D108BD9-81ED-4DB2-BD59-A6C34878D82A}">
                    <a16:rowId xmlns:a16="http://schemas.microsoft.com/office/drawing/2014/main" val="1239613908"/>
                  </a:ext>
                </a:extLst>
              </a:tr>
              <a:tr h="370840">
                <a:tc>
                  <a:txBody>
                    <a:bodyPr/>
                    <a:lstStyle/>
                    <a:p>
                      <a:r>
                        <a:rPr lang="es-CL" sz="1500" b="1" dirty="0"/>
                        <a:t>Diseño de sistemas y software</a:t>
                      </a:r>
                    </a:p>
                  </a:txBody>
                  <a:tcPr/>
                </a:tc>
                <a:tc>
                  <a:txBody>
                    <a:bodyPr/>
                    <a:lstStyle/>
                    <a:p>
                      <a:r>
                        <a:rPr lang="es-CL" sz="1500" dirty="0"/>
                        <a:t>Asigna los requerimientos, para sistemas de hardware o de software, al establecer una arquitectura de sistema global. El diseño del software implica identificar y describir las abstracciones fundamentales del sistema de software y sus relaciones.</a:t>
                      </a:r>
                    </a:p>
                  </a:txBody>
                  <a:tcPr/>
                </a:tc>
                <a:extLst>
                  <a:ext uri="{0D108BD9-81ED-4DB2-BD59-A6C34878D82A}">
                    <a16:rowId xmlns:a16="http://schemas.microsoft.com/office/drawing/2014/main" val="3497332606"/>
                  </a:ext>
                </a:extLst>
              </a:tr>
              <a:tr h="370840">
                <a:tc>
                  <a:txBody>
                    <a:bodyPr/>
                    <a:lstStyle/>
                    <a:p>
                      <a:r>
                        <a:rPr lang="es-CL" sz="1500" b="1" dirty="0"/>
                        <a:t>Implementación de pruebas de unidades </a:t>
                      </a:r>
                    </a:p>
                  </a:txBody>
                  <a:tcPr/>
                </a:tc>
                <a:tc>
                  <a:txBody>
                    <a:bodyPr/>
                    <a:lstStyle/>
                    <a:p>
                      <a:r>
                        <a:rPr lang="es-CL" sz="1500" dirty="0"/>
                        <a:t>Se realiza como un conjunto de programas o unidades del programa. </a:t>
                      </a:r>
                    </a:p>
                    <a:p>
                      <a:r>
                        <a:rPr lang="es-CL" sz="1500" dirty="0"/>
                        <a:t>La prueba de unidad consiste en verificar que cada unidad cumpla con su especificación.</a:t>
                      </a:r>
                    </a:p>
                  </a:txBody>
                  <a:tcPr/>
                </a:tc>
                <a:extLst>
                  <a:ext uri="{0D108BD9-81ED-4DB2-BD59-A6C34878D82A}">
                    <a16:rowId xmlns:a16="http://schemas.microsoft.com/office/drawing/2014/main" val="456692042"/>
                  </a:ext>
                </a:extLst>
              </a:tr>
              <a:tr h="370840">
                <a:tc>
                  <a:txBody>
                    <a:bodyPr/>
                    <a:lstStyle/>
                    <a:p>
                      <a:r>
                        <a:rPr lang="es-CL" sz="1500" b="1" dirty="0"/>
                        <a:t>Integración y prueba del sistema</a:t>
                      </a:r>
                    </a:p>
                  </a:txBody>
                  <a:tcPr/>
                </a:tc>
                <a:tc>
                  <a:txBody>
                    <a:bodyPr/>
                    <a:lstStyle/>
                    <a:p>
                      <a:r>
                        <a:rPr lang="es-CL" sz="1500" dirty="0"/>
                        <a:t>Las unidades del programa o los programas individuales se integran y prueban como un sistema completo para asegurarse de que se cumplan los requerimientos de software. Después de probarlo, se libera el sistema de software al cliente.</a:t>
                      </a:r>
                    </a:p>
                  </a:txBody>
                  <a:tcPr/>
                </a:tc>
                <a:extLst>
                  <a:ext uri="{0D108BD9-81ED-4DB2-BD59-A6C34878D82A}">
                    <a16:rowId xmlns:a16="http://schemas.microsoft.com/office/drawing/2014/main" val="112564359"/>
                  </a:ext>
                </a:extLst>
              </a:tr>
              <a:tr h="370840">
                <a:tc>
                  <a:txBody>
                    <a:bodyPr/>
                    <a:lstStyle/>
                    <a:p>
                      <a:r>
                        <a:rPr lang="es-CL" sz="1500" b="1" dirty="0"/>
                        <a:t>Funcionamiento y mantenimiento</a:t>
                      </a:r>
                    </a:p>
                  </a:txBody>
                  <a:tcPr/>
                </a:tc>
                <a:tc>
                  <a:txBody>
                    <a:bodyPr/>
                    <a:lstStyle/>
                    <a:p>
                      <a:r>
                        <a:rPr lang="es-CL" sz="1500" dirty="0"/>
                        <a:t>El sistema se instala y se pone en práctica. El mantenimiento incluye corregir los errores que no se detectaron en etapas anteriores del ciclo de vida, mejorar la implementación de las unidades del sistema e incrementar los servicios del sistema conforme se descubren nuevos requerimientos.</a:t>
                      </a:r>
                    </a:p>
                  </a:txBody>
                  <a:tcPr/>
                </a:tc>
                <a:extLst>
                  <a:ext uri="{0D108BD9-81ED-4DB2-BD59-A6C34878D82A}">
                    <a16:rowId xmlns:a16="http://schemas.microsoft.com/office/drawing/2014/main" val="3352199916"/>
                  </a:ext>
                </a:extLst>
              </a:tr>
            </a:tbl>
          </a:graphicData>
        </a:graphic>
      </p:graphicFrame>
      <p:sp>
        <p:nvSpPr>
          <p:cNvPr id="4" name="Rectángulo 3">
            <a:extLst>
              <a:ext uri="{FF2B5EF4-FFF2-40B4-BE49-F238E27FC236}">
                <a16:creationId xmlns:a16="http://schemas.microsoft.com/office/drawing/2014/main" id="{8F67A477-F7CF-3D46-A3F9-8317016F35C5}"/>
              </a:ext>
            </a:extLst>
          </p:cNvPr>
          <p:cNvSpPr/>
          <p:nvPr/>
        </p:nvSpPr>
        <p:spPr>
          <a:xfrm>
            <a:off x="4781929" y="6093296"/>
            <a:ext cx="2844753" cy="369332"/>
          </a:xfrm>
          <a:prstGeom prst="rect">
            <a:avLst/>
          </a:prstGeom>
        </p:spPr>
        <p:txBody>
          <a:bodyPr wrap="none">
            <a:spAutoFit/>
          </a:bodyPr>
          <a:lstStyle/>
          <a:p>
            <a:r>
              <a:rPr lang="es-CL" dirty="0"/>
              <a:t>Fuente: (Sommerville, 2011)</a:t>
            </a:r>
          </a:p>
        </p:txBody>
      </p:sp>
    </p:spTree>
    <p:extLst>
      <p:ext uri="{BB962C8B-B14F-4D97-AF65-F5344CB8AC3E}">
        <p14:creationId xmlns:p14="http://schemas.microsoft.com/office/powerpoint/2010/main" val="1771882024"/>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31</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Ciclo de vida de un proyecto de software</a:t>
            </a:r>
          </a:p>
        </p:txBody>
      </p:sp>
      <p:sp>
        <p:nvSpPr>
          <p:cNvPr id="23" name="Marcador de contenido 6">
            <a:extLst>
              <a:ext uri="{FF2B5EF4-FFF2-40B4-BE49-F238E27FC236}">
                <a16:creationId xmlns:a16="http://schemas.microsoft.com/office/drawing/2014/main" id="{E454A087-6A7F-0B44-BFBE-0484FCEACA4A}"/>
              </a:ext>
            </a:extLst>
          </p:cNvPr>
          <p:cNvSpPr txBox="1">
            <a:spLocks/>
          </p:cNvSpPr>
          <p:nvPr/>
        </p:nvSpPr>
        <p:spPr>
          <a:xfrm>
            <a:off x="2058380" y="2030575"/>
            <a:ext cx="8075240" cy="4206737"/>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eaLnBrk="0" hangingPunct="0">
              <a:buClr>
                <a:srgbClr val="FF0000"/>
              </a:buClr>
            </a:pPr>
            <a:r>
              <a:rPr lang="es-ES" altLang="es-CL" sz="2900" dirty="0"/>
              <a:t>Para un proyecto de software se considera adicionalmente y antes de la definición de requerimientos una investigación preliminar. Esta incluye:</a:t>
            </a:r>
          </a:p>
          <a:p>
            <a:pPr algn="just" eaLnBrk="0" hangingPunct="0">
              <a:buClr>
                <a:srgbClr val="FF0000"/>
              </a:buClr>
            </a:pPr>
            <a:endParaRPr lang="es-ES" sz="2900" dirty="0"/>
          </a:p>
          <a:p>
            <a:pPr marL="857250" lvl="1" indent="-457200" algn="just">
              <a:buClr>
                <a:srgbClr val="FF0000"/>
              </a:buClr>
              <a:buFont typeface="+mj-lt"/>
              <a:buAutoNum type="alphaLcParenR"/>
            </a:pPr>
            <a:r>
              <a:rPr lang="es-ES_tradnl" altLang="es-CL" sz="2300" b="1" dirty="0"/>
              <a:t>Delimitación del ámbito del proyecto</a:t>
            </a:r>
          </a:p>
          <a:p>
            <a:pPr marL="400050" lvl="1" indent="0" algn="just">
              <a:buClr>
                <a:srgbClr val="FF0000"/>
              </a:buClr>
              <a:buNone/>
            </a:pPr>
            <a:r>
              <a:rPr lang="es-ES_tradnl" altLang="es-CL" sz="2300" dirty="0"/>
              <a:t>Determinar los aspectos abarcados por el proyecto como fijar aquéllos aspectos que no se incluirán en el proyecto. Estos últimos han de indicarse explícitamente. Si es necesario, se puede especificar todo aquello que se posponga hasta una versión posterior del sistema.</a:t>
            </a:r>
          </a:p>
          <a:p>
            <a:pPr marL="400050" lvl="1" indent="0" algn="just">
              <a:buClr>
                <a:srgbClr val="FF0000"/>
              </a:buClr>
              <a:buNone/>
            </a:pPr>
            <a:endParaRPr lang="es-ES_tradnl" altLang="es-CL" sz="2300" dirty="0"/>
          </a:p>
          <a:p>
            <a:pPr marL="857250" lvl="1" indent="-457200" algn="just">
              <a:buClr>
                <a:srgbClr val="FF0000"/>
              </a:buClr>
              <a:buFont typeface="+mj-lt"/>
              <a:buAutoNum type="alphaLcParenR" startAt="2"/>
            </a:pPr>
            <a:r>
              <a:rPr lang="es-ES_tradnl" altLang="es-CL" sz="2300" b="1" dirty="0"/>
              <a:t> Estudio de viabilidad</a:t>
            </a:r>
          </a:p>
          <a:p>
            <a:pPr marL="400050" lvl="1" indent="0" algn="just">
              <a:buClr>
                <a:srgbClr val="FF0000"/>
              </a:buClr>
              <a:buNone/>
            </a:pPr>
            <a:r>
              <a:rPr lang="es-ES_tradnl" altLang="es-CL" sz="2300" dirty="0"/>
              <a:t>Con recursos ilimitados (tiempo y dinero), casi cualquier proyecto se podría llevar a buen puerto. Por desgracia, en la vida real los recursos son más bien escasos, por lo que no todos los proyectos son viables.</a:t>
            </a:r>
          </a:p>
          <a:p>
            <a:pPr marL="857250" lvl="1" indent="-457200" algn="just">
              <a:buClr>
                <a:srgbClr val="FF0000"/>
              </a:buClr>
              <a:buFont typeface="+mj-lt"/>
              <a:buAutoNum type="alphaLcParenR"/>
            </a:pPr>
            <a:endParaRPr lang="es-ES_tradnl" altLang="es-CL" sz="2300" dirty="0"/>
          </a:p>
          <a:p>
            <a:pPr marL="857250" lvl="1" indent="-457200" algn="just">
              <a:buClr>
                <a:srgbClr val="FF0000"/>
              </a:buClr>
              <a:buFont typeface="+mj-lt"/>
              <a:buAutoNum type="alphaLcParenR" startAt="3"/>
            </a:pPr>
            <a:r>
              <a:rPr lang="es-ES_tradnl" altLang="es-CL" sz="2300" b="1" dirty="0"/>
              <a:t>Análisis de riesgos</a:t>
            </a:r>
          </a:p>
          <a:p>
            <a:pPr marL="400050" lvl="1" indent="0" algn="just">
              <a:buClr>
                <a:srgbClr val="FF0000"/>
              </a:buClr>
              <a:buNone/>
            </a:pPr>
            <a:r>
              <a:rPr lang="es-ES_tradnl" altLang="es-CL" sz="2300" dirty="0"/>
              <a:t>Siempre se produce algún contratiempo que eche por tierra la mejor de las planificaciones. Es algo inevitable con lo que hemos de vivir y para lo cual disponemos de una herramienta extremadamente útil: la gestión de riesgos, que tradicionalmente se descompone en evaluación de riesgos y control de riesgos.</a:t>
            </a:r>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3056458514"/>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xEl>
                                              <p:pRg st="2" end="2"/>
                                            </p:txEl>
                                          </p:spTgt>
                                        </p:tgtEl>
                                        <p:attrNameLst>
                                          <p:attrName>style.visibility</p:attrName>
                                        </p:attrNameLst>
                                      </p:cBhvr>
                                      <p:to>
                                        <p:strVal val="visible"/>
                                      </p:to>
                                    </p:set>
                                    <p:animEffect transition="in" filter="blinds(horizontal)">
                                      <p:cBhvr>
                                        <p:cTn id="12" dur="500"/>
                                        <p:tgtEl>
                                          <p:spTgt spid="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xEl>
                                              <p:pRg st="3" end="3"/>
                                            </p:txEl>
                                          </p:spTgt>
                                        </p:tgtEl>
                                        <p:attrNameLst>
                                          <p:attrName>style.visibility</p:attrName>
                                        </p:attrNameLst>
                                      </p:cBhvr>
                                      <p:to>
                                        <p:strVal val="visible"/>
                                      </p:to>
                                    </p:set>
                                    <p:animEffect transition="in" filter="blinds(horizontal)">
                                      <p:cBhvr>
                                        <p:cTn id="17" dur="500"/>
                                        <p:tgtEl>
                                          <p:spTgt spid="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xEl>
                                              <p:pRg st="5" end="5"/>
                                            </p:txEl>
                                          </p:spTgt>
                                        </p:tgtEl>
                                        <p:attrNameLst>
                                          <p:attrName>style.visibility</p:attrName>
                                        </p:attrNameLst>
                                      </p:cBhvr>
                                      <p:to>
                                        <p:strVal val="visible"/>
                                      </p:to>
                                    </p:set>
                                    <p:animEffect transition="in" filter="blinds(horizontal)">
                                      <p:cBhvr>
                                        <p:cTn id="22" dur="500"/>
                                        <p:tgtEl>
                                          <p:spTgt spid="2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
                                            <p:txEl>
                                              <p:pRg st="6" end="6"/>
                                            </p:txEl>
                                          </p:spTgt>
                                        </p:tgtEl>
                                        <p:attrNameLst>
                                          <p:attrName>style.visibility</p:attrName>
                                        </p:attrNameLst>
                                      </p:cBhvr>
                                      <p:to>
                                        <p:strVal val="visible"/>
                                      </p:to>
                                    </p:set>
                                    <p:animEffect transition="in" filter="blinds(horizontal)">
                                      <p:cBhvr>
                                        <p:cTn id="27" dur="500"/>
                                        <p:tgtEl>
                                          <p:spTgt spid="2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
                                            <p:txEl>
                                              <p:pRg st="8" end="8"/>
                                            </p:txEl>
                                          </p:spTgt>
                                        </p:tgtEl>
                                        <p:attrNameLst>
                                          <p:attrName>style.visibility</p:attrName>
                                        </p:attrNameLst>
                                      </p:cBhvr>
                                      <p:to>
                                        <p:strVal val="visible"/>
                                      </p:to>
                                    </p:set>
                                    <p:animEffect transition="in" filter="blinds(horizontal)">
                                      <p:cBhvr>
                                        <p:cTn id="32" dur="500"/>
                                        <p:tgtEl>
                                          <p:spTgt spid="2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3">
                                            <p:txEl>
                                              <p:pRg st="9" end="9"/>
                                            </p:txEl>
                                          </p:spTgt>
                                        </p:tgtEl>
                                        <p:attrNameLst>
                                          <p:attrName>style.visibility</p:attrName>
                                        </p:attrNameLst>
                                      </p:cBhvr>
                                      <p:to>
                                        <p:strVal val="visible"/>
                                      </p:to>
                                    </p:set>
                                    <p:animEffect transition="in" filter="blinds(horizontal)">
                                      <p:cBhvr>
                                        <p:cTn id="37" dur="500"/>
                                        <p:tgtEl>
                                          <p:spTgt spid="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32</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7" name="Marcador de contenido 6"/>
          <p:cNvSpPr>
            <a:spLocks noGrp="1"/>
          </p:cNvSpPr>
          <p:nvPr>
            <p:ph sz="half" idx="4294967295"/>
          </p:nvPr>
        </p:nvSpPr>
        <p:spPr>
          <a:xfrm>
            <a:off x="904574" y="1841500"/>
            <a:ext cx="8074025" cy="3951288"/>
          </a:xfrm>
        </p:spPr>
        <p:txBody>
          <a:bodyPr>
            <a:normAutofit/>
          </a:bodyPr>
          <a:lstStyle/>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
        <p:nvSpPr>
          <p:cNvPr id="8" name="Marcador de texto 5">
            <a:extLst>
              <a:ext uri="{FF2B5EF4-FFF2-40B4-BE49-F238E27FC236}">
                <a16:creationId xmlns:a16="http://schemas.microsoft.com/office/drawing/2014/main" id="{6199FB0F-38BC-C343-B33E-8F267B341664}"/>
              </a:ext>
            </a:extLst>
          </p:cNvPr>
          <p:cNvSpPr>
            <a:spLocks noGrp="1"/>
          </p:cNvSpPr>
          <p:nvPr>
            <p:ph type="body" idx="4294967295"/>
          </p:nvPr>
        </p:nvSpPr>
        <p:spPr>
          <a:xfrm>
            <a:off x="904574" y="1065213"/>
            <a:ext cx="8074025" cy="639762"/>
          </a:xfrm>
        </p:spPr>
        <p:txBody>
          <a:bodyPr>
            <a:normAutofit/>
          </a:bodyPr>
          <a:lstStyle/>
          <a:p>
            <a:r>
              <a:rPr lang="es-CL" dirty="0"/>
              <a:t>Actividad</a:t>
            </a:r>
          </a:p>
        </p:txBody>
      </p:sp>
      <p:sp>
        <p:nvSpPr>
          <p:cNvPr id="9" name="Marcador de contenido 6">
            <a:extLst>
              <a:ext uri="{FF2B5EF4-FFF2-40B4-BE49-F238E27FC236}">
                <a16:creationId xmlns:a16="http://schemas.microsoft.com/office/drawing/2014/main" id="{B54E240A-4E16-754D-8A84-063377A9FD3B}"/>
              </a:ext>
            </a:extLst>
          </p:cNvPr>
          <p:cNvSpPr txBox="1">
            <a:spLocks/>
          </p:cNvSpPr>
          <p:nvPr/>
        </p:nvSpPr>
        <p:spPr>
          <a:xfrm>
            <a:off x="2007347" y="1844824"/>
            <a:ext cx="8075240" cy="43801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s-ES" sz="2200" dirty="0"/>
          </a:p>
          <a:p>
            <a:pPr algn="just"/>
            <a:r>
              <a:rPr lang="es-ES" sz="1800" dirty="0"/>
              <a:t>En parejas o bien de manera individual, deberán pensar en una idea en un software cualquiera para atender una necesidad de una empresa en la región.</a:t>
            </a:r>
          </a:p>
          <a:p>
            <a:pPr algn="just"/>
            <a:r>
              <a:rPr lang="es-ES" sz="1800" dirty="0"/>
              <a:t>Luego deberán señalar considerando el ciclo de vida para ese software.  </a:t>
            </a:r>
          </a:p>
          <a:p>
            <a:pPr algn="just"/>
            <a:r>
              <a:rPr lang="es-ES" sz="1800" dirty="0"/>
              <a:t>Incluir el desarrollo en el mismo archivo </a:t>
            </a:r>
            <a:r>
              <a:rPr lang="es-ES" sz="1800" dirty="0" err="1"/>
              <a:t>docx</a:t>
            </a:r>
            <a:r>
              <a:rPr lang="es-ES" sz="1800" dirty="0"/>
              <a:t> de la actividad anterior.</a:t>
            </a:r>
          </a:p>
          <a:p>
            <a:pPr marL="0" indent="0">
              <a:buClr>
                <a:srgbClr val="FF0000"/>
              </a:buClr>
              <a:buNone/>
            </a:pPr>
            <a:endParaRPr lang="es-CL" sz="2400" dirty="0"/>
          </a:p>
        </p:txBody>
      </p:sp>
      <p:graphicFrame>
        <p:nvGraphicFramePr>
          <p:cNvPr id="12" name="Tabla 11">
            <a:extLst>
              <a:ext uri="{FF2B5EF4-FFF2-40B4-BE49-F238E27FC236}">
                <a16:creationId xmlns:a16="http://schemas.microsoft.com/office/drawing/2014/main" id="{F7373862-5B2C-6249-AE41-39FCB420FD11}"/>
              </a:ext>
            </a:extLst>
          </p:cNvPr>
          <p:cNvGraphicFramePr>
            <a:graphicFrameLocks noGrp="1"/>
          </p:cNvGraphicFramePr>
          <p:nvPr/>
        </p:nvGraphicFramePr>
        <p:xfrm>
          <a:off x="1703513" y="3568784"/>
          <a:ext cx="8930907" cy="2956560"/>
        </p:xfrm>
        <a:graphic>
          <a:graphicData uri="http://schemas.openxmlformats.org/drawingml/2006/table">
            <a:tbl>
              <a:tblPr firstRow="1" bandRow="1">
                <a:tableStyleId>{21E4AEA4-8DFA-4A89-87EB-49C32662AFE0}</a:tableStyleId>
              </a:tblPr>
              <a:tblGrid>
                <a:gridCol w="1907493">
                  <a:extLst>
                    <a:ext uri="{9D8B030D-6E8A-4147-A177-3AD203B41FA5}">
                      <a16:colId xmlns:a16="http://schemas.microsoft.com/office/drawing/2014/main" val="413871531"/>
                    </a:ext>
                  </a:extLst>
                </a:gridCol>
                <a:gridCol w="2238231">
                  <a:extLst>
                    <a:ext uri="{9D8B030D-6E8A-4147-A177-3AD203B41FA5}">
                      <a16:colId xmlns:a16="http://schemas.microsoft.com/office/drawing/2014/main" val="186710159"/>
                    </a:ext>
                  </a:extLst>
                </a:gridCol>
                <a:gridCol w="2524080">
                  <a:extLst>
                    <a:ext uri="{9D8B030D-6E8A-4147-A177-3AD203B41FA5}">
                      <a16:colId xmlns:a16="http://schemas.microsoft.com/office/drawing/2014/main" val="1855283510"/>
                    </a:ext>
                  </a:extLst>
                </a:gridCol>
                <a:gridCol w="2261103">
                  <a:extLst>
                    <a:ext uri="{9D8B030D-6E8A-4147-A177-3AD203B41FA5}">
                      <a16:colId xmlns:a16="http://schemas.microsoft.com/office/drawing/2014/main" val="2383202789"/>
                    </a:ext>
                  </a:extLst>
                </a:gridCol>
              </a:tblGrid>
              <a:tr h="370840">
                <a:tc>
                  <a:txBody>
                    <a:bodyPr/>
                    <a:lstStyle/>
                    <a:p>
                      <a:r>
                        <a:rPr lang="es-CL" sz="1400" dirty="0"/>
                        <a:t>Actividad</a:t>
                      </a:r>
                    </a:p>
                  </a:txBody>
                  <a:tcPr/>
                </a:tc>
                <a:tc>
                  <a:txBody>
                    <a:bodyPr/>
                    <a:lstStyle/>
                    <a:p>
                      <a:r>
                        <a:rPr lang="es-CL" sz="1400" dirty="0"/>
                        <a:t>Participantes clave (3)</a:t>
                      </a:r>
                    </a:p>
                  </a:txBody>
                  <a:tcPr/>
                </a:tc>
                <a:tc>
                  <a:txBody>
                    <a:bodyPr/>
                    <a:lstStyle/>
                    <a:p>
                      <a:r>
                        <a:rPr lang="es-CL" sz="1400" dirty="0"/>
                        <a:t>Ejemplo de una (1) herramienta CASE que ocuparía</a:t>
                      </a:r>
                    </a:p>
                  </a:txBody>
                  <a:tcPr/>
                </a:tc>
                <a:tc>
                  <a:txBody>
                    <a:bodyPr/>
                    <a:lstStyle/>
                    <a:p>
                      <a:r>
                        <a:rPr lang="es-CL" sz="1400" dirty="0"/>
                        <a:t>Entregable (producto de trabajo) generado en activ.</a:t>
                      </a:r>
                    </a:p>
                  </a:txBody>
                  <a:tcPr/>
                </a:tc>
                <a:extLst>
                  <a:ext uri="{0D108BD9-81ED-4DB2-BD59-A6C34878D82A}">
                    <a16:rowId xmlns:a16="http://schemas.microsoft.com/office/drawing/2014/main" val="3327928156"/>
                  </a:ext>
                </a:extLst>
              </a:tr>
              <a:tr h="370840">
                <a:tc>
                  <a:txBody>
                    <a:bodyPr/>
                    <a:lstStyle/>
                    <a:p>
                      <a:r>
                        <a:rPr lang="es-CL" sz="1300" b="1" dirty="0"/>
                        <a:t>1. Definición de requisitos</a:t>
                      </a:r>
                    </a:p>
                  </a:txBody>
                  <a:tcPr/>
                </a:tc>
                <a:tc>
                  <a:txBody>
                    <a:bodyPr/>
                    <a:lstStyle/>
                    <a:p>
                      <a:endParaRPr lang="es-CL" sz="1600" dirty="0"/>
                    </a:p>
                  </a:txBody>
                  <a:tcPr/>
                </a:tc>
                <a:tc>
                  <a:txBody>
                    <a:bodyPr/>
                    <a:lstStyle/>
                    <a:p>
                      <a:endParaRPr lang="es-CL" sz="1600" dirty="0"/>
                    </a:p>
                  </a:txBody>
                  <a:tcPr/>
                </a:tc>
                <a:tc>
                  <a:txBody>
                    <a:bodyPr/>
                    <a:lstStyle/>
                    <a:p>
                      <a:endParaRPr lang="es-CL" sz="1600" dirty="0"/>
                    </a:p>
                  </a:txBody>
                  <a:tcPr/>
                </a:tc>
                <a:extLst>
                  <a:ext uri="{0D108BD9-81ED-4DB2-BD59-A6C34878D82A}">
                    <a16:rowId xmlns:a16="http://schemas.microsoft.com/office/drawing/2014/main" val="2051696643"/>
                  </a:ext>
                </a:extLst>
              </a:tr>
              <a:tr h="370840">
                <a:tc>
                  <a:txBody>
                    <a:bodyPr/>
                    <a:lstStyle/>
                    <a:p>
                      <a:r>
                        <a:rPr lang="es-CL" sz="1300" b="1" dirty="0"/>
                        <a:t>2. Diseño de sistemas y software</a:t>
                      </a:r>
                    </a:p>
                  </a:txBody>
                  <a:tcPr/>
                </a:tc>
                <a:tc>
                  <a:txBody>
                    <a:bodyPr/>
                    <a:lstStyle/>
                    <a:p>
                      <a:endParaRPr lang="es-CL" sz="1600" dirty="0"/>
                    </a:p>
                  </a:txBody>
                  <a:tcPr/>
                </a:tc>
                <a:tc>
                  <a:txBody>
                    <a:bodyPr/>
                    <a:lstStyle/>
                    <a:p>
                      <a:endParaRPr lang="es-CL" sz="1600" dirty="0"/>
                    </a:p>
                  </a:txBody>
                  <a:tcPr/>
                </a:tc>
                <a:tc>
                  <a:txBody>
                    <a:bodyPr/>
                    <a:lstStyle/>
                    <a:p>
                      <a:endParaRPr lang="es-CL" sz="1600" dirty="0"/>
                    </a:p>
                  </a:txBody>
                  <a:tcPr/>
                </a:tc>
                <a:extLst>
                  <a:ext uri="{0D108BD9-81ED-4DB2-BD59-A6C34878D82A}">
                    <a16:rowId xmlns:a16="http://schemas.microsoft.com/office/drawing/2014/main" val="549662244"/>
                  </a:ext>
                </a:extLst>
              </a:tr>
              <a:tr h="370840">
                <a:tc>
                  <a:txBody>
                    <a:bodyPr/>
                    <a:lstStyle/>
                    <a:p>
                      <a:r>
                        <a:rPr lang="es-CL" sz="1300" b="1" dirty="0"/>
                        <a:t>3. Implementación de pruebas de unidades </a:t>
                      </a:r>
                    </a:p>
                  </a:txBody>
                  <a:tcPr/>
                </a:tc>
                <a:tc>
                  <a:txBody>
                    <a:bodyPr/>
                    <a:lstStyle/>
                    <a:p>
                      <a:endParaRPr lang="es-CL" sz="1600" dirty="0"/>
                    </a:p>
                  </a:txBody>
                  <a:tcPr/>
                </a:tc>
                <a:tc>
                  <a:txBody>
                    <a:bodyPr/>
                    <a:lstStyle/>
                    <a:p>
                      <a:endParaRPr lang="es-CL" sz="1600" dirty="0"/>
                    </a:p>
                  </a:txBody>
                  <a:tcPr/>
                </a:tc>
                <a:tc>
                  <a:txBody>
                    <a:bodyPr/>
                    <a:lstStyle/>
                    <a:p>
                      <a:endParaRPr lang="es-CL" sz="1600" dirty="0"/>
                    </a:p>
                  </a:txBody>
                  <a:tcPr/>
                </a:tc>
                <a:extLst>
                  <a:ext uri="{0D108BD9-81ED-4DB2-BD59-A6C34878D82A}">
                    <a16:rowId xmlns:a16="http://schemas.microsoft.com/office/drawing/2014/main" val="346904609"/>
                  </a:ext>
                </a:extLst>
              </a:tr>
              <a:tr h="370840">
                <a:tc>
                  <a:txBody>
                    <a:bodyPr/>
                    <a:lstStyle/>
                    <a:p>
                      <a:r>
                        <a:rPr lang="es-CL" sz="1300" b="1" dirty="0"/>
                        <a:t>4. Integración y prueba del sistema</a:t>
                      </a:r>
                    </a:p>
                  </a:txBody>
                  <a:tcPr/>
                </a:tc>
                <a:tc>
                  <a:txBody>
                    <a:bodyPr/>
                    <a:lstStyle/>
                    <a:p>
                      <a:endParaRPr lang="es-CL" sz="1600" dirty="0"/>
                    </a:p>
                  </a:txBody>
                  <a:tcPr/>
                </a:tc>
                <a:tc>
                  <a:txBody>
                    <a:bodyPr/>
                    <a:lstStyle/>
                    <a:p>
                      <a:endParaRPr lang="es-CL" sz="1600" dirty="0"/>
                    </a:p>
                  </a:txBody>
                  <a:tcPr/>
                </a:tc>
                <a:tc>
                  <a:txBody>
                    <a:bodyPr/>
                    <a:lstStyle/>
                    <a:p>
                      <a:endParaRPr lang="es-CL" sz="1600" dirty="0"/>
                    </a:p>
                  </a:txBody>
                  <a:tcPr/>
                </a:tc>
                <a:extLst>
                  <a:ext uri="{0D108BD9-81ED-4DB2-BD59-A6C34878D82A}">
                    <a16:rowId xmlns:a16="http://schemas.microsoft.com/office/drawing/2014/main" val="1531475765"/>
                  </a:ext>
                </a:extLst>
              </a:tr>
              <a:tr h="370840">
                <a:tc>
                  <a:txBody>
                    <a:bodyPr/>
                    <a:lstStyle/>
                    <a:p>
                      <a:r>
                        <a:rPr lang="es-CL" sz="1300" b="1" dirty="0"/>
                        <a:t>5. Funcionamiento y mantenimiento</a:t>
                      </a:r>
                    </a:p>
                  </a:txBody>
                  <a:tcPr/>
                </a:tc>
                <a:tc>
                  <a:txBody>
                    <a:bodyPr/>
                    <a:lstStyle/>
                    <a:p>
                      <a:endParaRPr lang="es-CL" sz="1600" dirty="0"/>
                    </a:p>
                  </a:txBody>
                  <a:tcPr/>
                </a:tc>
                <a:tc>
                  <a:txBody>
                    <a:bodyPr/>
                    <a:lstStyle/>
                    <a:p>
                      <a:endParaRPr lang="es-CL" sz="1600" dirty="0"/>
                    </a:p>
                  </a:txBody>
                  <a:tcPr/>
                </a:tc>
                <a:tc>
                  <a:txBody>
                    <a:bodyPr/>
                    <a:lstStyle/>
                    <a:p>
                      <a:endParaRPr lang="es-CL" sz="1600" dirty="0"/>
                    </a:p>
                  </a:txBody>
                  <a:tcPr/>
                </a:tc>
                <a:extLst>
                  <a:ext uri="{0D108BD9-81ED-4DB2-BD59-A6C34878D82A}">
                    <a16:rowId xmlns:a16="http://schemas.microsoft.com/office/drawing/2014/main" val="3397319271"/>
                  </a:ext>
                </a:extLst>
              </a:tr>
            </a:tbl>
          </a:graphicData>
        </a:graphic>
      </p:graphicFrame>
      <p:pic>
        <p:nvPicPr>
          <p:cNvPr id="3" name="Imagen 2" descr="Imagen que contiene Forma&#10;&#10;Descripción generada automáticamente">
            <a:extLst>
              <a:ext uri="{FF2B5EF4-FFF2-40B4-BE49-F238E27FC236}">
                <a16:creationId xmlns:a16="http://schemas.microsoft.com/office/drawing/2014/main" id="{EF36BAE3-E3B6-78C7-18DC-955220BF2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707" y="332656"/>
            <a:ext cx="1793851" cy="1793851"/>
          </a:xfrm>
          <a:prstGeom prst="rect">
            <a:avLst/>
          </a:prstGeom>
        </p:spPr>
      </p:pic>
    </p:spTree>
    <p:extLst>
      <p:ext uri="{BB962C8B-B14F-4D97-AF65-F5344CB8AC3E}">
        <p14:creationId xmlns:p14="http://schemas.microsoft.com/office/powerpoint/2010/main" val="2125256896"/>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linds(horizontal)">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Google Shape;800;p42">
            <a:extLst>
              <a:ext uri="{FF2B5EF4-FFF2-40B4-BE49-F238E27FC236}">
                <a16:creationId xmlns:a16="http://schemas.microsoft.com/office/drawing/2014/main" id="{AC04C716-7BE0-3573-9DCF-EAED1F136641}"/>
              </a:ext>
            </a:extLst>
          </p:cNvPr>
          <p:cNvSpPr/>
          <p:nvPr/>
        </p:nvSpPr>
        <p:spPr>
          <a:xfrm>
            <a:off x="786508" y="2480292"/>
            <a:ext cx="835600" cy="707200"/>
          </a:xfrm>
          <a:prstGeom prst="roundRect">
            <a:avLst>
              <a:gd name="adj" fmla="val 16101"/>
            </a:avLst>
          </a:prstGeom>
          <a:solidFill>
            <a:srgbClr val="7DCAFF"/>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01;p42">
            <a:extLst>
              <a:ext uri="{FF2B5EF4-FFF2-40B4-BE49-F238E27FC236}">
                <a16:creationId xmlns:a16="http://schemas.microsoft.com/office/drawing/2014/main" id="{D3558B8C-2765-CE1D-2541-748A38155A0F}"/>
              </a:ext>
            </a:extLst>
          </p:cNvPr>
          <p:cNvSpPr/>
          <p:nvPr/>
        </p:nvSpPr>
        <p:spPr>
          <a:xfrm>
            <a:off x="1622142" y="2471692"/>
            <a:ext cx="2741600" cy="707200"/>
          </a:xfrm>
          <a:prstGeom prst="roundRect">
            <a:avLst>
              <a:gd name="adj" fmla="val 16667"/>
            </a:avLst>
          </a:prstGeom>
          <a:solidFill>
            <a:srgbClr val="CAEFFF">
              <a:alpha val="14610"/>
            </a:srgbClr>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65" name="Google Shape;802;p42">
            <a:extLst>
              <a:ext uri="{FF2B5EF4-FFF2-40B4-BE49-F238E27FC236}">
                <a16:creationId xmlns:a16="http://schemas.microsoft.com/office/drawing/2014/main" id="{632CD549-9946-19B4-0066-C6B5E2111AD8}"/>
              </a:ext>
            </a:extLst>
          </p:cNvPr>
          <p:cNvGraphicFramePr/>
          <p:nvPr>
            <p:extLst>
              <p:ext uri="{D42A27DB-BD31-4B8C-83A1-F6EECF244321}">
                <p14:modId xmlns:p14="http://schemas.microsoft.com/office/powerpoint/2010/main" val="557322940"/>
              </p:ext>
            </p:extLst>
          </p:nvPr>
        </p:nvGraphicFramePr>
        <p:xfrm>
          <a:off x="780942" y="2480276"/>
          <a:ext cx="3577000" cy="2372567"/>
        </p:xfrm>
        <a:graphic>
          <a:graphicData uri="http://schemas.openxmlformats.org/drawingml/2006/table">
            <a:tbl>
              <a:tblPr>
                <a:noFill/>
              </a:tblPr>
              <a:tblGrid>
                <a:gridCol w="749967">
                  <a:extLst>
                    <a:ext uri="{9D8B030D-6E8A-4147-A177-3AD203B41FA5}">
                      <a16:colId xmlns:a16="http://schemas.microsoft.com/office/drawing/2014/main" val="20000"/>
                    </a:ext>
                  </a:extLst>
                </a:gridCol>
                <a:gridCol w="2827033">
                  <a:extLst>
                    <a:ext uri="{9D8B030D-6E8A-4147-A177-3AD203B41FA5}">
                      <a16:colId xmlns:a16="http://schemas.microsoft.com/office/drawing/2014/main" val="20001"/>
                    </a:ext>
                  </a:extLst>
                </a:gridCol>
              </a:tblGrid>
              <a:tr h="7072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l" rtl="0">
                        <a:spcBef>
                          <a:spcPts val="0"/>
                        </a:spcBef>
                        <a:spcAft>
                          <a:spcPts val="0"/>
                        </a:spcAft>
                        <a:buNone/>
                      </a:pPr>
                      <a:endParaRPr sz="2500"/>
                    </a:p>
                  </a:txBody>
                  <a:tcPr marL="121900" marR="121900" marT="121900" marB="12190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lnSpc>
                          <a:spcPct val="115000"/>
                        </a:lnSpc>
                        <a:spcBef>
                          <a:spcPts val="0"/>
                        </a:spcBef>
                        <a:spcAft>
                          <a:spcPts val="0"/>
                        </a:spcAft>
                        <a:buNone/>
                      </a:pPr>
                      <a:r>
                        <a:rPr lang="es-CL" sz="2000" b="1" dirty="0">
                          <a:solidFill>
                            <a:schemeClr val="hlink"/>
                          </a:solidFill>
                          <a:latin typeface="Fira Sans Extra Condensed"/>
                          <a:ea typeface="Fira Sans Extra Condensed"/>
                          <a:cs typeface="Fira Sans Extra Condensed"/>
                          <a:sym typeface="Fira Sans Extra Condensed"/>
                        </a:rPr>
                        <a:t>ROLDAN, Martínez </a:t>
                      </a:r>
                      <a:r>
                        <a:rPr lang="en" sz="2000" b="1" dirty="0">
                          <a:solidFill>
                            <a:schemeClr val="hlink"/>
                          </a:solidFill>
                          <a:latin typeface="Fira Sans Extra Condensed"/>
                          <a:ea typeface="Fira Sans Extra Condensed"/>
                          <a:cs typeface="Fira Sans Extra Condensed"/>
                          <a:sym typeface="Fira Sans Extra Condensed"/>
                        </a:rPr>
                        <a:t>(2010)</a:t>
                      </a:r>
                      <a:endParaRPr sz="2000" b="1" dirty="0">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00767">
                <a:tc grid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lnSpc>
                          <a:spcPct val="115000"/>
                        </a:lnSpc>
                        <a:spcBef>
                          <a:spcPts val="0"/>
                        </a:spcBef>
                        <a:spcAft>
                          <a:spcPts val="0"/>
                        </a:spcAft>
                        <a:buNone/>
                      </a:pPr>
                      <a:r>
                        <a:rPr lang="es-MX" sz="2000" b="1" dirty="0">
                          <a:latin typeface="Fira Sans Extra Condensed"/>
                          <a:ea typeface="Fira Sans Extra Condensed"/>
                          <a:cs typeface="Fira Sans Extra Condensed"/>
                          <a:sym typeface="Fira Sans Extra Condensed"/>
                        </a:rPr>
                        <a:t>Aplicaciones Web Un enfoque práctico. España.</a:t>
                      </a:r>
                      <a:endParaRPr sz="2000" b="1" dirty="0">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endParaRPr lang="es-CL"/>
                    </a:p>
                  </a:txBody>
                  <a:tcPr/>
                </a:tc>
                <a:extLst>
                  <a:ext uri="{0D108BD9-81ED-4DB2-BD59-A6C34878D82A}">
                    <a16:rowId xmlns:a16="http://schemas.microsoft.com/office/drawing/2014/main" val="10001"/>
                  </a:ext>
                </a:extLst>
              </a:tr>
              <a:tr h="564600">
                <a:tc grid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s-CL" sz="2000" b="1" dirty="0">
                          <a:solidFill>
                            <a:schemeClr val="hlink"/>
                          </a:solidFill>
                          <a:latin typeface="Fira Sans Extra Condensed"/>
                          <a:ea typeface="Fira Sans Extra Condensed"/>
                          <a:cs typeface="Fira Sans Extra Condensed"/>
                          <a:sym typeface="Fira Sans Extra Condensed"/>
                        </a:rPr>
                        <a:t>Ra-Ma </a:t>
                      </a:r>
                      <a:endParaRPr sz="2000" b="1" dirty="0">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alpha val="0"/>
                        </a:srgbClr>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endParaRPr lang="es-CL"/>
                    </a:p>
                  </a:txBody>
                  <a:tcPr/>
                </a:tc>
                <a:extLst>
                  <a:ext uri="{0D108BD9-81ED-4DB2-BD59-A6C34878D82A}">
                    <a16:rowId xmlns:a16="http://schemas.microsoft.com/office/drawing/2014/main" val="10002"/>
                  </a:ext>
                </a:extLst>
              </a:tr>
            </a:tbl>
          </a:graphicData>
        </a:graphic>
      </p:graphicFrame>
      <p:grpSp>
        <p:nvGrpSpPr>
          <p:cNvPr id="66" name="Google Shape;803;p42">
            <a:extLst>
              <a:ext uri="{FF2B5EF4-FFF2-40B4-BE49-F238E27FC236}">
                <a16:creationId xmlns:a16="http://schemas.microsoft.com/office/drawing/2014/main" id="{F0F08C39-9D5D-582D-9F9B-E49BFB86F336}"/>
              </a:ext>
            </a:extLst>
          </p:cNvPr>
          <p:cNvGrpSpPr/>
          <p:nvPr/>
        </p:nvGrpSpPr>
        <p:grpSpPr>
          <a:xfrm>
            <a:off x="909449" y="2530459"/>
            <a:ext cx="589713" cy="589613"/>
            <a:chOff x="1768938" y="3782219"/>
            <a:chExt cx="367805" cy="367773"/>
          </a:xfrm>
        </p:grpSpPr>
        <p:sp>
          <p:nvSpPr>
            <p:cNvPr id="67" name="Google Shape;804;p42">
              <a:extLst>
                <a:ext uri="{FF2B5EF4-FFF2-40B4-BE49-F238E27FC236}">
                  <a16:creationId xmlns:a16="http://schemas.microsoft.com/office/drawing/2014/main" id="{A6B6B7DB-A3C4-5F37-8BEF-530971A4E2A9}"/>
                </a:ext>
              </a:extLst>
            </p:cNvPr>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05;p42">
              <a:extLst>
                <a:ext uri="{FF2B5EF4-FFF2-40B4-BE49-F238E27FC236}">
                  <a16:creationId xmlns:a16="http://schemas.microsoft.com/office/drawing/2014/main" id="{39B3ABF8-F880-6992-B2FE-4EBB78D36642}"/>
                </a:ext>
              </a:extLst>
            </p:cNvPr>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06;p42">
              <a:extLst>
                <a:ext uri="{FF2B5EF4-FFF2-40B4-BE49-F238E27FC236}">
                  <a16:creationId xmlns:a16="http://schemas.microsoft.com/office/drawing/2014/main" id="{F020EEF5-39DA-BCDF-1F42-C9F52C21118C}"/>
                </a:ext>
              </a:extLst>
            </p:cNvPr>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07;p42">
              <a:extLst>
                <a:ext uri="{FF2B5EF4-FFF2-40B4-BE49-F238E27FC236}">
                  <a16:creationId xmlns:a16="http://schemas.microsoft.com/office/drawing/2014/main" id="{EC036B5F-5244-CE66-FD43-30E6F8ECA7A4}"/>
                </a:ext>
              </a:extLst>
            </p:cNvPr>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08;p42">
              <a:extLst>
                <a:ext uri="{FF2B5EF4-FFF2-40B4-BE49-F238E27FC236}">
                  <a16:creationId xmlns:a16="http://schemas.microsoft.com/office/drawing/2014/main" id="{EA5DBAE5-ACCA-808F-F50F-306C5FB16F58}"/>
                </a:ext>
              </a:extLst>
            </p:cNvPr>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72" name="Google Shape;809;p42">
            <a:extLst>
              <a:ext uri="{FF2B5EF4-FFF2-40B4-BE49-F238E27FC236}">
                <a16:creationId xmlns:a16="http://schemas.microsoft.com/office/drawing/2014/main" id="{01757C11-B67F-AFEB-B1B0-8210E3EABDF6}"/>
              </a:ext>
            </a:extLst>
          </p:cNvPr>
          <p:cNvSpPr txBox="1">
            <a:spLocks/>
          </p:cNvSpPr>
          <p:nvPr/>
        </p:nvSpPr>
        <p:spPr>
          <a:xfrm>
            <a:off x="960000" y="593367"/>
            <a:ext cx="10272000" cy="76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500"/>
              <a:buFont typeface="Fira Sans Extra Condensed"/>
              <a:buNone/>
              <a:defRPr sz="3733" b="1" i="0" u="none" strike="noStrike" cap="none">
                <a:solidFill>
                  <a:srgbClr val="000000"/>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500"/>
              <a:buFont typeface="Bebas Neue"/>
              <a:buNone/>
              <a:defRPr sz="3500" b="1"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1"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1"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1"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1"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1"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1"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1"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Fira Sans Extra Condensed"/>
              <a:buNone/>
              <a:tabLst/>
              <a:defRPr/>
            </a:pPr>
            <a:r>
              <a:rPr kumimoji="0" lang="es-CL" sz="3733" b="1" i="0" u="none" strike="noStrike" kern="0" cap="none" spc="0" normalizeH="0" baseline="0" noProof="0" dirty="0">
                <a:ln>
                  <a:noFill/>
                </a:ln>
                <a:solidFill>
                  <a:srgbClr val="000000"/>
                </a:solidFill>
                <a:effectLst/>
                <a:uLnTx/>
                <a:uFillTx/>
                <a:latin typeface="Fira Sans Extra Condensed"/>
                <a:sym typeface="Fira Sans Extra Condensed"/>
              </a:rPr>
              <a:t>Bibliografía</a:t>
            </a:r>
          </a:p>
        </p:txBody>
      </p:sp>
      <p:sp>
        <p:nvSpPr>
          <p:cNvPr id="77" name="Google Shape;814;p42">
            <a:extLst>
              <a:ext uri="{FF2B5EF4-FFF2-40B4-BE49-F238E27FC236}">
                <a16:creationId xmlns:a16="http://schemas.microsoft.com/office/drawing/2014/main" id="{338CC247-625B-D96E-169F-848BA0ADBD55}"/>
              </a:ext>
            </a:extLst>
          </p:cNvPr>
          <p:cNvSpPr/>
          <p:nvPr/>
        </p:nvSpPr>
        <p:spPr>
          <a:xfrm>
            <a:off x="8176508" y="2488892"/>
            <a:ext cx="835600" cy="707200"/>
          </a:xfrm>
          <a:prstGeom prst="roundRect">
            <a:avLst>
              <a:gd name="adj" fmla="val 16101"/>
            </a:avLst>
          </a:prstGeom>
          <a:solidFill>
            <a:srgbClr val="7DCAFF"/>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15;p42">
            <a:extLst>
              <a:ext uri="{FF2B5EF4-FFF2-40B4-BE49-F238E27FC236}">
                <a16:creationId xmlns:a16="http://schemas.microsoft.com/office/drawing/2014/main" id="{C4982140-CA1F-B879-502E-1BBDD02C28A9}"/>
              </a:ext>
            </a:extLst>
          </p:cNvPr>
          <p:cNvSpPr/>
          <p:nvPr/>
        </p:nvSpPr>
        <p:spPr>
          <a:xfrm>
            <a:off x="9012142" y="2480292"/>
            <a:ext cx="2741600" cy="707200"/>
          </a:xfrm>
          <a:prstGeom prst="roundRect">
            <a:avLst>
              <a:gd name="adj" fmla="val 16667"/>
            </a:avLst>
          </a:prstGeom>
          <a:solidFill>
            <a:srgbClr val="CAEFFF">
              <a:alpha val="14610"/>
            </a:srgbClr>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79" name="Google Shape;816;p42">
            <a:extLst>
              <a:ext uri="{FF2B5EF4-FFF2-40B4-BE49-F238E27FC236}">
                <a16:creationId xmlns:a16="http://schemas.microsoft.com/office/drawing/2014/main" id="{BD8A72E6-F3CC-5F9D-EFCE-70DC0CBD551E}"/>
              </a:ext>
            </a:extLst>
          </p:cNvPr>
          <p:cNvGraphicFramePr/>
          <p:nvPr>
            <p:extLst>
              <p:ext uri="{D42A27DB-BD31-4B8C-83A1-F6EECF244321}">
                <p14:modId xmlns:p14="http://schemas.microsoft.com/office/powerpoint/2010/main" val="63778440"/>
              </p:ext>
            </p:extLst>
          </p:nvPr>
        </p:nvGraphicFramePr>
        <p:xfrm>
          <a:off x="8170942" y="2488876"/>
          <a:ext cx="3577000" cy="2372567"/>
        </p:xfrm>
        <a:graphic>
          <a:graphicData uri="http://schemas.openxmlformats.org/drawingml/2006/table">
            <a:tbl>
              <a:tblPr>
                <a:noFill/>
              </a:tblPr>
              <a:tblGrid>
                <a:gridCol w="749967">
                  <a:extLst>
                    <a:ext uri="{9D8B030D-6E8A-4147-A177-3AD203B41FA5}">
                      <a16:colId xmlns:a16="http://schemas.microsoft.com/office/drawing/2014/main" val="20000"/>
                    </a:ext>
                  </a:extLst>
                </a:gridCol>
                <a:gridCol w="2827033">
                  <a:extLst>
                    <a:ext uri="{9D8B030D-6E8A-4147-A177-3AD203B41FA5}">
                      <a16:colId xmlns:a16="http://schemas.microsoft.com/office/drawing/2014/main" val="20001"/>
                    </a:ext>
                  </a:extLst>
                </a:gridCol>
              </a:tblGrid>
              <a:tr h="7072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l" rtl="0">
                        <a:spcBef>
                          <a:spcPts val="0"/>
                        </a:spcBef>
                        <a:spcAft>
                          <a:spcPts val="0"/>
                        </a:spcAft>
                        <a:buNone/>
                      </a:pPr>
                      <a:endParaRPr sz="2500"/>
                    </a:p>
                  </a:txBody>
                  <a:tcPr marL="121900" marR="121900" marT="121900" marB="12190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lnSpc>
                          <a:spcPct val="115000"/>
                        </a:lnSpc>
                        <a:spcBef>
                          <a:spcPts val="0"/>
                        </a:spcBef>
                        <a:spcAft>
                          <a:spcPts val="0"/>
                        </a:spcAft>
                        <a:buNone/>
                      </a:pPr>
                      <a:r>
                        <a:rPr lang="es-CL" sz="2000" b="1" dirty="0">
                          <a:solidFill>
                            <a:schemeClr val="hlink"/>
                          </a:solidFill>
                          <a:latin typeface="Fira Sans Extra Condensed"/>
                          <a:ea typeface="Fira Sans Extra Condensed"/>
                          <a:cs typeface="Fira Sans Extra Condensed"/>
                          <a:sym typeface="Fira Sans Extra Condensed"/>
                        </a:rPr>
                        <a:t>TORRES, Manuel </a:t>
                      </a:r>
                      <a:r>
                        <a:rPr lang="en" sz="2000" b="1" dirty="0">
                          <a:solidFill>
                            <a:schemeClr val="hlink"/>
                          </a:solidFill>
                          <a:latin typeface="Fira Sans Extra Condensed"/>
                          <a:ea typeface="Fira Sans Extra Condensed"/>
                          <a:cs typeface="Fira Sans Extra Condensed"/>
                          <a:sym typeface="Fira Sans Extra Condensed"/>
                        </a:rPr>
                        <a:t>(2015)</a:t>
                      </a:r>
                      <a:endParaRPr sz="2000" b="1" dirty="0">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00767">
                <a:tc grid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lnSpc>
                          <a:spcPct val="115000"/>
                        </a:lnSpc>
                        <a:spcBef>
                          <a:spcPts val="0"/>
                        </a:spcBef>
                        <a:spcAft>
                          <a:spcPts val="0"/>
                        </a:spcAft>
                        <a:buNone/>
                      </a:pPr>
                      <a:r>
                        <a:rPr lang="es-MX" sz="2000" b="1" kern="1200" dirty="0">
                          <a:solidFill>
                            <a:schemeClr val="tx1"/>
                          </a:solidFill>
                          <a:latin typeface="Fira Sans Extra Condensed"/>
                          <a:ea typeface="+mn-ea"/>
                          <a:cs typeface="+mn-cs"/>
                          <a:sym typeface="Roboto"/>
                        </a:rPr>
                        <a:t>Desarrollo de aplicaciones web con PHP y MySQL.</a:t>
                      </a:r>
                      <a:endParaRPr sz="2000" b="1" kern="1200" dirty="0">
                        <a:solidFill>
                          <a:schemeClr val="tx1"/>
                        </a:solidFill>
                        <a:latin typeface="Fira Sans Extra Condensed"/>
                        <a:ea typeface="+mn-ea"/>
                        <a:cs typeface="+mn-cs"/>
                        <a:sym typeface="Fira Sans Extra Condensed"/>
                      </a:endParaRPr>
                    </a:p>
                  </a:txBody>
                  <a:tcPr marL="121900" marR="121900" marT="121900" marB="12190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endParaRPr lang="es-CL"/>
                    </a:p>
                  </a:txBody>
                  <a:tcPr/>
                </a:tc>
                <a:extLst>
                  <a:ext uri="{0D108BD9-81ED-4DB2-BD59-A6C34878D82A}">
                    <a16:rowId xmlns:a16="http://schemas.microsoft.com/office/drawing/2014/main" val="10001"/>
                  </a:ext>
                </a:extLst>
              </a:tr>
              <a:tr h="564600">
                <a:tc grid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endParaRPr sz="2000" b="1" dirty="0">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alpha val="0"/>
                        </a:srgbClr>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endParaRPr lang="es-CL"/>
                    </a:p>
                  </a:txBody>
                  <a:tcPr/>
                </a:tc>
                <a:extLst>
                  <a:ext uri="{0D108BD9-81ED-4DB2-BD59-A6C34878D82A}">
                    <a16:rowId xmlns:a16="http://schemas.microsoft.com/office/drawing/2014/main" val="10002"/>
                  </a:ext>
                </a:extLst>
              </a:tr>
            </a:tbl>
          </a:graphicData>
        </a:graphic>
      </p:graphicFrame>
      <p:grpSp>
        <p:nvGrpSpPr>
          <p:cNvPr id="80" name="Google Shape;817;p42">
            <a:extLst>
              <a:ext uri="{FF2B5EF4-FFF2-40B4-BE49-F238E27FC236}">
                <a16:creationId xmlns:a16="http://schemas.microsoft.com/office/drawing/2014/main" id="{E2F882DC-9833-AEAD-D622-139896432828}"/>
              </a:ext>
            </a:extLst>
          </p:cNvPr>
          <p:cNvGrpSpPr/>
          <p:nvPr/>
        </p:nvGrpSpPr>
        <p:grpSpPr>
          <a:xfrm>
            <a:off x="8299449" y="2539059"/>
            <a:ext cx="589713" cy="589613"/>
            <a:chOff x="1768938" y="3782219"/>
            <a:chExt cx="367805" cy="367773"/>
          </a:xfrm>
        </p:grpSpPr>
        <p:sp>
          <p:nvSpPr>
            <p:cNvPr id="81" name="Google Shape;818;p42">
              <a:extLst>
                <a:ext uri="{FF2B5EF4-FFF2-40B4-BE49-F238E27FC236}">
                  <a16:creationId xmlns:a16="http://schemas.microsoft.com/office/drawing/2014/main" id="{81CEBAF8-F3E4-D836-13D7-821AB2E57FB1}"/>
                </a:ext>
              </a:extLst>
            </p:cNvPr>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19;p42">
              <a:extLst>
                <a:ext uri="{FF2B5EF4-FFF2-40B4-BE49-F238E27FC236}">
                  <a16:creationId xmlns:a16="http://schemas.microsoft.com/office/drawing/2014/main" id="{1A0382F6-3DA8-70F6-3EA9-7017A4426DCA}"/>
                </a:ext>
              </a:extLst>
            </p:cNvPr>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820;p42">
              <a:extLst>
                <a:ext uri="{FF2B5EF4-FFF2-40B4-BE49-F238E27FC236}">
                  <a16:creationId xmlns:a16="http://schemas.microsoft.com/office/drawing/2014/main" id="{F705D6A3-D367-6A5C-1CD4-03E9F3A31B73}"/>
                </a:ext>
              </a:extLst>
            </p:cNvPr>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821;p42">
              <a:extLst>
                <a:ext uri="{FF2B5EF4-FFF2-40B4-BE49-F238E27FC236}">
                  <a16:creationId xmlns:a16="http://schemas.microsoft.com/office/drawing/2014/main" id="{39DD8529-CF2F-7DA4-4A19-F38287D46E64}"/>
                </a:ext>
              </a:extLst>
            </p:cNvPr>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822;p42">
              <a:extLst>
                <a:ext uri="{FF2B5EF4-FFF2-40B4-BE49-F238E27FC236}">
                  <a16:creationId xmlns:a16="http://schemas.microsoft.com/office/drawing/2014/main" id="{F64A14C9-43DE-E89B-4124-4026C289B21B}"/>
                </a:ext>
              </a:extLst>
            </p:cNvPr>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87" name="Google Shape;824;p42">
            <a:extLst>
              <a:ext uri="{FF2B5EF4-FFF2-40B4-BE49-F238E27FC236}">
                <a16:creationId xmlns:a16="http://schemas.microsoft.com/office/drawing/2014/main" id="{2CC55FE9-A0DA-3828-3426-BBE67E7AD0B4}"/>
              </a:ext>
            </a:extLst>
          </p:cNvPr>
          <p:cNvSpPr/>
          <p:nvPr/>
        </p:nvSpPr>
        <p:spPr>
          <a:xfrm>
            <a:off x="4486767" y="2493192"/>
            <a:ext cx="835600" cy="707200"/>
          </a:xfrm>
          <a:prstGeom prst="roundRect">
            <a:avLst>
              <a:gd name="adj" fmla="val 16101"/>
            </a:avLst>
          </a:prstGeom>
          <a:solidFill>
            <a:srgbClr val="D17ECE"/>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825;p42">
            <a:extLst>
              <a:ext uri="{FF2B5EF4-FFF2-40B4-BE49-F238E27FC236}">
                <a16:creationId xmlns:a16="http://schemas.microsoft.com/office/drawing/2014/main" id="{D327DF9A-7634-D70B-1E9C-64892E259FC7}"/>
              </a:ext>
            </a:extLst>
          </p:cNvPr>
          <p:cNvSpPr/>
          <p:nvPr/>
        </p:nvSpPr>
        <p:spPr>
          <a:xfrm>
            <a:off x="5322400" y="2484592"/>
            <a:ext cx="2741600" cy="707200"/>
          </a:xfrm>
          <a:prstGeom prst="roundRect">
            <a:avLst>
              <a:gd name="adj" fmla="val 16667"/>
            </a:avLst>
          </a:prstGeom>
          <a:solidFill>
            <a:srgbClr val="CAEFFF">
              <a:alpha val="14610"/>
            </a:srgbClr>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89" name="Google Shape;826;p42">
            <a:extLst>
              <a:ext uri="{FF2B5EF4-FFF2-40B4-BE49-F238E27FC236}">
                <a16:creationId xmlns:a16="http://schemas.microsoft.com/office/drawing/2014/main" id="{90FFAAF4-946B-2080-228C-838738FA03D8}"/>
              </a:ext>
            </a:extLst>
          </p:cNvPr>
          <p:cNvGraphicFramePr/>
          <p:nvPr>
            <p:extLst>
              <p:ext uri="{D42A27DB-BD31-4B8C-83A1-F6EECF244321}">
                <p14:modId xmlns:p14="http://schemas.microsoft.com/office/powerpoint/2010/main" val="1482734219"/>
              </p:ext>
            </p:extLst>
          </p:nvPr>
        </p:nvGraphicFramePr>
        <p:xfrm>
          <a:off x="4481200" y="2493176"/>
          <a:ext cx="3577000" cy="2661367"/>
        </p:xfrm>
        <a:graphic>
          <a:graphicData uri="http://schemas.openxmlformats.org/drawingml/2006/table">
            <a:tbl>
              <a:tblPr>
                <a:noFill/>
              </a:tblPr>
              <a:tblGrid>
                <a:gridCol w="749967">
                  <a:extLst>
                    <a:ext uri="{9D8B030D-6E8A-4147-A177-3AD203B41FA5}">
                      <a16:colId xmlns:a16="http://schemas.microsoft.com/office/drawing/2014/main" val="20000"/>
                    </a:ext>
                  </a:extLst>
                </a:gridCol>
                <a:gridCol w="2827033">
                  <a:extLst>
                    <a:ext uri="{9D8B030D-6E8A-4147-A177-3AD203B41FA5}">
                      <a16:colId xmlns:a16="http://schemas.microsoft.com/office/drawing/2014/main" val="20001"/>
                    </a:ext>
                  </a:extLst>
                </a:gridCol>
              </a:tblGrid>
              <a:tr h="7072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l" rtl="0">
                        <a:spcBef>
                          <a:spcPts val="0"/>
                        </a:spcBef>
                        <a:spcAft>
                          <a:spcPts val="0"/>
                        </a:spcAft>
                        <a:buNone/>
                      </a:pPr>
                      <a:endParaRPr sz="2500"/>
                    </a:p>
                  </a:txBody>
                  <a:tcPr marL="121900" marR="121900" marT="121900" marB="12190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lnSpc>
                          <a:spcPct val="115000"/>
                        </a:lnSpc>
                        <a:spcBef>
                          <a:spcPts val="0"/>
                        </a:spcBef>
                        <a:spcAft>
                          <a:spcPts val="0"/>
                        </a:spcAft>
                        <a:buNone/>
                      </a:pPr>
                      <a:r>
                        <a:rPr lang="es-CL" sz="2000" b="1" dirty="0">
                          <a:solidFill>
                            <a:schemeClr val="hlink"/>
                          </a:solidFill>
                          <a:latin typeface="Fira Sans Extra Condensed"/>
                          <a:ea typeface="Fira Sans Extra Condensed"/>
                          <a:cs typeface="Fira Sans Extra Condensed"/>
                          <a:sym typeface="Fira Sans Extra Condensed"/>
                        </a:rPr>
                        <a:t>Brice-Arnaud Guérin.</a:t>
                      </a:r>
                      <a:endParaRPr sz="2000" b="1" dirty="0">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00767">
                <a:tc grid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lnSpc>
                          <a:spcPct val="115000"/>
                        </a:lnSpc>
                        <a:spcBef>
                          <a:spcPts val="0"/>
                        </a:spcBef>
                        <a:spcAft>
                          <a:spcPts val="0"/>
                        </a:spcAft>
                        <a:buNone/>
                      </a:pPr>
                      <a:r>
                        <a:rPr lang="es-MX" sz="2000" b="1" kern="1200" dirty="0">
                          <a:solidFill>
                            <a:schemeClr val="tx1"/>
                          </a:solidFill>
                          <a:latin typeface="Fira Sans Extra Condensed"/>
                          <a:ea typeface="+mn-ea"/>
                          <a:cs typeface="+mn-cs"/>
                        </a:rPr>
                        <a:t>Diseño y desarrollo de aplicaciones Web</a:t>
                      </a:r>
                      <a:endParaRPr sz="2000" b="1" kern="1200" dirty="0">
                        <a:solidFill>
                          <a:schemeClr val="tx1"/>
                        </a:solidFill>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endParaRPr lang="es-CL"/>
                    </a:p>
                  </a:txBody>
                  <a:tcPr/>
                </a:tc>
                <a:extLst>
                  <a:ext uri="{0D108BD9-81ED-4DB2-BD59-A6C34878D82A}">
                    <a16:rowId xmlns:a16="http://schemas.microsoft.com/office/drawing/2014/main" val="10001"/>
                  </a:ext>
                </a:extLst>
              </a:tr>
              <a:tr h="564600">
                <a:tc grid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s-CL" sz="2000" b="1" dirty="0">
                          <a:solidFill>
                            <a:schemeClr val="hlink"/>
                          </a:solidFill>
                          <a:latin typeface="Fira Sans Extra Condensed"/>
                          <a:ea typeface="Fira Sans Extra Condensed"/>
                          <a:cs typeface="Fira Sans Extra Condensed"/>
                          <a:sym typeface="Fira Sans Extra Condensed"/>
                        </a:rPr>
                        <a:t>ASP.NET con C# en Visual Studio 2017</a:t>
                      </a:r>
                      <a:endParaRPr sz="2000" b="1" dirty="0">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alpha val="0"/>
                        </a:srgbClr>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endParaRPr lang="es-CL"/>
                    </a:p>
                  </a:txBody>
                  <a:tcPr/>
                </a:tc>
                <a:extLst>
                  <a:ext uri="{0D108BD9-81ED-4DB2-BD59-A6C34878D82A}">
                    <a16:rowId xmlns:a16="http://schemas.microsoft.com/office/drawing/2014/main" val="10002"/>
                  </a:ext>
                </a:extLst>
              </a:tr>
            </a:tbl>
          </a:graphicData>
        </a:graphic>
      </p:graphicFrame>
      <p:sp>
        <p:nvSpPr>
          <p:cNvPr id="90" name="Google Shape;827;p42">
            <a:extLst>
              <a:ext uri="{FF2B5EF4-FFF2-40B4-BE49-F238E27FC236}">
                <a16:creationId xmlns:a16="http://schemas.microsoft.com/office/drawing/2014/main" id="{53F19F6C-0203-B0C5-752A-ECE56EBD2787}"/>
              </a:ext>
            </a:extLst>
          </p:cNvPr>
          <p:cNvSpPr/>
          <p:nvPr/>
        </p:nvSpPr>
        <p:spPr>
          <a:xfrm>
            <a:off x="4609699" y="2605075"/>
            <a:ext cx="589733" cy="483420"/>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191919"/>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8861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Google Shape;1884;p35">
            <a:extLst>
              <a:ext uri="{FF2B5EF4-FFF2-40B4-BE49-F238E27FC236}">
                <a16:creationId xmlns:a16="http://schemas.microsoft.com/office/drawing/2014/main" id="{A818D132-035D-FFC7-8E42-7BED5516E913}"/>
              </a:ext>
            </a:extLst>
          </p:cNvPr>
          <p:cNvSpPr txBox="1">
            <a:spLocks/>
          </p:cNvSpPr>
          <p:nvPr/>
        </p:nvSpPr>
        <p:spPr>
          <a:xfrm>
            <a:off x="838199" y="291090"/>
            <a:ext cx="10515599" cy="932688"/>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a:solidFill>
                  <a:schemeClr val="tx1"/>
                </a:solidFill>
                <a:latin typeface="+mj-lt"/>
                <a:ea typeface="+mj-ea"/>
                <a:cs typeface="+mj-cs"/>
              </a:rPr>
              <a:t>¿Dudas o consultas?</a:t>
            </a:r>
          </a:p>
        </p:txBody>
      </p:sp>
      <p:pic>
        <p:nvPicPr>
          <p:cNvPr id="21" name="Gráfico 20">
            <a:extLst>
              <a:ext uri="{FF2B5EF4-FFF2-40B4-BE49-F238E27FC236}">
                <a16:creationId xmlns:a16="http://schemas.microsoft.com/office/drawing/2014/main" id="{E01E3697-92CB-E13C-D1D8-F518C53645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5626" y="1863801"/>
            <a:ext cx="4440746" cy="4440746"/>
          </a:xfrm>
          <a:prstGeom prst="rect">
            <a:avLst/>
          </a:prstGeom>
        </p:spPr>
      </p:pic>
    </p:spTree>
    <p:extLst>
      <p:ext uri="{BB962C8B-B14F-4D97-AF65-F5344CB8AC3E}">
        <p14:creationId xmlns:p14="http://schemas.microsoft.com/office/powerpoint/2010/main" val="1442658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idx="4294967295"/>
          </p:nvPr>
        </p:nvSpPr>
        <p:spPr>
          <a:xfrm>
            <a:off x="7079227" y="2407341"/>
            <a:ext cx="4746454" cy="2389716"/>
          </a:xfrm>
          <a:prstGeom prst="rect">
            <a:avLst/>
          </a:prstGeom>
        </p:spPr>
        <p:txBody>
          <a:bodyPr spcFirstLastPara="1" vert="horz" wrap="square" lIns="121900" tIns="121900" rIns="121900" bIns="121900" rtlCol="0" anchor="b" anchorCtr="0">
            <a:noAutofit/>
          </a:bodyPr>
          <a:lstStyle/>
          <a:p>
            <a:pPr algn="r">
              <a:spcBef>
                <a:spcPts val="0"/>
              </a:spcBef>
            </a:pPr>
            <a:r>
              <a:rPr lang="es-CL" sz="6667" dirty="0">
                <a:solidFill>
                  <a:schemeClr val="dk2"/>
                </a:solidFill>
              </a:rPr>
              <a:t>Ingeniería de software I</a:t>
            </a:r>
            <a:endParaRPr sz="6667" dirty="0">
              <a:solidFill>
                <a:schemeClr val="dk2"/>
              </a:solidFill>
            </a:endParaRPr>
          </a:p>
        </p:txBody>
      </p:sp>
      <p:sp>
        <p:nvSpPr>
          <p:cNvPr id="1885" name="Google Shape;1885;p35"/>
          <p:cNvSpPr txBox="1">
            <a:spLocks noGrp="1"/>
          </p:cNvSpPr>
          <p:nvPr>
            <p:ph type="subTitle" idx="4294967295"/>
          </p:nvPr>
        </p:nvSpPr>
        <p:spPr>
          <a:xfrm>
            <a:off x="7480120" y="5196055"/>
            <a:ext cx="4351867" cy="1195917"/>
          </a:xfrm>
          <a:prstGeom prst="rect">
            <a:avLst/>
          </a:prstGeom>
        </p:spPr>
        <p:txBody>
          <a:bodyPr spcFirstLastPara="1" vert="horz" wrap="square" lIns="121900" tIns="121900" rIns="121900" bIns="121900" rtlCol="0" anchor="t" anchorCtr="0">
            <a:noAutofit/>
          </a:bodyPr>
          <a:lstStyle/>
          <a:p>
            <a:pPr marL="0" indent="0" algn="r">
              <a:spcBef>
                <a:spcPts val="0"/>
              </a:spcBef>
              <a:buNone/>
            </a:pPr>
            <a:r>
              <a:rPr lang="en" sz="2133" dirty="0"/>
              <a:t>Universidad Autonoma de Chile</a:t>
            </a:r>
          </a:p>
          <a:p>
            <a:pPr marL="0" indent="0" algn="r">
              <a:spcBef>
                <a:spcPts val="0"/>
              </a:spcBef>
              <a:buNone/>
            </a:pPr>
            <a:r>
              <a:rPr lang="en" sz="2133" dirty="0"/>
              <a:t>Primavera 2022</a:t>
            </a:r>
            <a:endParaRPr sz="2133" dirty="0"/>
          </a:p>
        </p:txBody>
      </p:sp>
      <p:pic>
        <p:nvPicPr>
          <p:cNvPr id="1026" name="Picture 2" descr="Pago en Línea - Universidad Autónoma de Chile">
            <a:extLst>
              <a:ext uri="{FF2B5EF4-FFF2-40B4-BE49-F238E27FC236}">
                <a16:creationId xmlns:a16="http://schemas.microsoft.com/office/drawing/2014/main" id="{F7CE78FD-6451-BA7D-8845-F693B9847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2000" y="134346"/>
            <a:ext cx="3473680" cy="205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o de línea roja (símbolo png)">
            <a:extLst>
              <a:ext uri="{FF2B5EF4-FFF2-40B4-BE49-F238E27FC236}">
                <a16:creationId xmlns:a16="http://schemas.microsoft.com/office/drawing/2014/main" id="{123F3890-1F5A-7C16-2B2A-B6417AFB88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7" t="47852" r="2036" b="49224"/>
          <a:stretch/>
        </p:blipFill>
        <p:spPr bwMode="auto">
          <a:xfrm>
            <a:off x="0" y="6676545"/>
            <a:ext cx="12192000" cy="190107"/>
          </a:xfrm>
          <a:prstGeom prst="rect">
            <a:avLst/>
          </a:prstGeom>
          <a:noFill/>
          <a:extLst>
            <a:ext uri="{909E8E84-426E-40DD-AFC4-6F175D3DCCD1}">
              <a14:hiddenFill xmlns:a14="http://schemas.microsoft.com/office/drawing/2010/main">
                <a:solidFill>
                  <a:srgbClr val="FFFFFF"/>
                </a:solidFill>
              </a14:hiddenFill>
            </a:ext>
          </a:extLst>
        </p:spPr>
      </p:pic>
      <p:pic>
        <p:nvPicPr>
          <p:cNvPr id="3" name="Gráfico 2">
            <a:extLst>
              <a:ext uri="{FF2B5EF4-FFF2-40B4-BE49-F238E27FC236}">
                <a16:creationId xmlns:a16="http://schemas.microsoft.com/office/drawing/2014/main" id="{5B210EAE-466C-7F5C-29D9-47FA841AE0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13" y="1310057"/>
            <a:ext cx="7143750" cy="4762500"/>
          </a:xfrm>
          <a:prstGeom prst="rect">
            <a:avLst/>
          </a:prstGeom>
        </p:spPr>
      </p:pic>
    </p:spTree>
    <p:extLst>
      <p:ext uri="{BB962C8B-B14F-4D97-AF65-F5344CB8AC3E}">
        <p14:creationId xmlns:p14="http://schemas.microsoft.com/office/powerpoint/2010/main" val="310449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23"/>
          </p:nvPr>
        </p:nvSpPr>
        <p:spPr/>
        <p:txBody>
          <a:bodyPr/>
          <a:lstStyle/>
          <a:p>
            <a:fld id="{B5A2EC0E-1F74-468B-A495-8655442243ED}" type="slidenum">
              <a:rPr lang="es-CL" smtClean="0"/>
              <a:pPr/>
              <a:t>4</a:t>
            </a:fld>
            <a:endParaRPr lang="es-CL"/>
          </a:p>
        </p:txBody>
      </p:sp>
      <p:sp>
        <p:nvSpPr>
          <p:cNvPr id="6" name="Título 5"/>
          <p:cNvSpPr>
            <a:spLocks noGrp="1"/>
          </p:cNvSpPr>
          <p:nvPr>
            <p:ph type="title" idx="4294967295"/>
          </p:nvPr>
        </p:nvSpPr>
        <p:spPr>
          <a:xfrm>
            <a:off x="904574" y="274638"/>
            <a:ext cx="5483225" cy="1143000"/>
          </a:xfrm>
        </p:spPr>
        <p:txBody>
          <a:bodyPr>
            <a:normAutofit/>
          </a:bodyPr>
          <a:lstStyle/>
          <a:p>
            <a:pPr algn="l"/>
            <a:r>
              <a:rPr lang="es-CL" sz="4000" b="1" dirty="0"/>
              <a:t>Inicio</a:t>
            </a:r>
            <a:endParaRPr lang="es-CL" sz="4000" dirty="0"/>
          </a:p>
        </p:txBody>
      </p:sp>
      <p:sp>
        <p:nvSpPr>
          <p:cNvPr id="4" name="Marcador de contenido 3"/>
          <p:cNvSpPr>
            <a:spLocks noGrp="1"/>
          </p:cNvSpPr>
          <p:nvPr>
            <p:ph sz="half" idx="4294967295"/>
          </p:nvPr>
        </p:nvSpPr>
        <p:spPr>
          <a:xfrm>
            <a:off x="904574" y="1841500"/>
            <a:ext cx="8074025" cy="3951288"/>
          </a:xfrm>
          <a:noFill/>
        </p:spPr>
        <p:txBody>
          <a:bodyPr vert="horz" lIns="91440" tIns="45720" rIns="91440" bIns="45720" rtlCol="0">
            <a:normAutofit/>
          </a:bodyPr>
          <a:lstStyle/>
          <a:p>
            <a:pPr marL="0" indent="0">
              <a:buNone/>
            </a:pPr>
            <a:endParaRPr lang="es-CL" sz="2400" dirty="0">
              <a:cs typeface="Myriad Pro"/>
            </a:endParaRPr>
          </a:p>
          <a:p>
            <a:pPr marL="0" indent="0">
              <a:buNone/>
            </a:pPr>
            <a:endParaRPr lang="es-CL" sz="2000" dirty="0">
              <a:cs typeface="Myriad Pro"/>
            </a:endParaRPr>
          </a:p>
        </p:txBody>
      </p:sp>
      <p:sp>
        <p:nvSpPr>
          <p:cNvPr id="20" name="Marcador de texto 5"/>
          <p:cNvSpPr txBox="1">
            <a:spLocks/>
          </p:cNvSpPr>
          <p:nvPr/>
        </p:nvSpPr>
        <p:spPr>
          <a:xfrm>
            <a:off x="1937044" y="1137980"/>
            <a:ext cx="8075240" cy="639762"/>
          </a:xfrm>
          <a:prstGeom prst="rect">
            <a:avLst/>
          </a:prstGeom>
        </p:spPr>
        <p:txBody>
          <a:bodyPr vert="horz" lIns="91440" tIns="45720" rIns="91440" bIns="45720" rtlCol="0" anchor="b">
            <a:normAutofit/>
          </a:bodyPr>
          <a:lstStyle>
            <a:lvl1pPr indent="0" defTabSz="457200">
              <a:spcBef>
                <a:spcPct val="20000"/>
              </a:spcBef>
              <a:buFont typeface="Arial"/>
              <a:buNone/>
              <a:defRPr sz="2400" b="1"/>
            </a:lvl1pPr>
            <a:lvl2pPr indent="0" defTabSz="457200">
              <a:spcBef>
                <a:spcPct val="20000"/>
              </a:spcBef>
              <a:buFont typeface="Arial"/>
              <a:buNone/>
              <a:defRPr sz="2000" b="1"/>
            </a:lvl2pPr>
            <a:lvl3pPr indent="0" defTabSz="457200">
              <a:spcBef>
                <a:spcPct val="20000"/>
              </a:spcBef>
              <a:buFont typeface="Arial"/>
              <a:buNone/>
              <a:defRPr b="1"/>
            </a:lvl3pPr>
            <a:lvl4pPr indent="0" defTabSz="457200">
              <a:spcBef>
                <a:spcPct val="20000"/>
              </a:spcBef>
              <a:buFont typeface="Arial"/>
              <a:buNone/>
              <a:defRPr sz="1600" b="1"/>
            </a:lvl4pPr>
            <a:lvl5pPr indent="0" defTabSz="457200">
              <a:spcBef>
                <a:spcPct val="20000"/>
              </a:spcBef>
              <a:buFont typeface="Arial"/>
              <a:buNone/>
              <a:defRPr sz="1600" b="1"/>
            </a:lvl5pPr>
            <a:lvl6pPr indent="0" defTabSz="457200">
              <a:spcBef>
                <a:spcPct val="20000"/>
              </a:spcBef>
              <a:buFont typeface="Arial"/>
              <a:buNone/>
              <a:defRPr sz="1600" b="1"/>
            </a:lvl6pPr>
            <a:lvl7pPr indent="0" defTabSz="457200">
              <a:spcBef>
                <a:spcPct val="20000"/>
              </a:spcBef>
              <a:buFont typeface="Arial"/>
              <a:buNone/>
              <a:defRPr sz="1600" b="1"/>
            </a:lvl7pPr>
            <a:lvl8pPr indent="0" defTabSz="457200">
              <a:spcBef>
                <a:spcPct val="20000"/>
              </a:spcBef>
              <a:buFont typeface="Arial"/>
              <a:buNone/>
              <a:defRPr sz="1600" b="1"/>
            </a:lvl8pPr>
            <a:lvl9pPr indent="0" defTabSz="457200">
              <a:spcBef>
                <a:spcPct val="20000"/>
              </a:spcBef>
              <a:buFont typeface="Arial"/>
              <a:buNone/>
              <a:defRPr sz="1600" b="1"/>
            </a:lvl9pPr>
          </a:lstStyle>
          <a:p>
            <a:r>
              <a:rPr lang="es-CL" sz="2800" dirty="0"/>
              <a:t>¿Qué es el Software?</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836" y="1644494"/>
            <a:ext cx="4838328" cy="2395033"/>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1" y="4138741"/>
            <a:ext cx="4911477" cy="227289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066" y="4071057"/>
            <a:ext cx="4511935" cy="2340578"/>
          </a:xfrm>
          <a:prstGeom prst="rect">
            <a:avLst/>
          </a:prstGeom>
        </p:spPr>
      </p:pic>
    </p:spTree>
    <p:extLst>
      <p:ext uri="{BB962C8B-B14F-4D97-AF65-F5344CB8AC3E}">
        <p14:creationId xmlns:p14="http://schemas.microsoft.com/office/powerpoint/2010/main" val="227788974"/>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23"/>
          </p:nvPr>
        </p:nvSpPr>
        <p:spPr/>
        <p:txBody>
          <a:bodyPr/>
          <a:lstStyle/>
          <a:p>
            <a:fld id="{B5A2EC0E-1F74-468B-A495-8655442243ED}" type="slidenum">
              <a:rPr lang="es-CL" smtClean="0"/>
              <a:pPr/>
              <a:t>5</a:t>
            </a:fld>
            <a:endParaRPr lang="es-CL"/>
          </a:p>
        </p:txBody>
      </p:sp>
      <p:sp>
        <p:nvSpPr>
          <p:cNvPr id="6" name="Título 5"/>
          <p:cNvSpPr>
            <a:spLocks noGrp="1"/>
          </p:cNvSpPr>
          <p:nvPr>
            <p:ph type="title" idx="4294967295"/>
          </p:nvPr>
        </p:nvSpPr>
        <p:spPr>
          <a:xfrm>
            <a:off x="904574" y="274638"/>
            <a:ext cx="5483225" cy="1143000"/>
          </a:xfrm>
        </p:spPr>
        <p:txBody>
          <a:bodyPr>
            <a:normAutofit/>
          </a:bodyPr>
          <a:lstStyle/>
          <a:p>
            <a:pPr algn="l"/>
            <a:r>
              <a:rPr lang="es-CL" sz="4000" b="1" dirty="0"/>
              <a:t>Inicio</a:t>
            </a:r>
            <a:endParaRPr lang="es-CL" sz="4000" dirty="0"/>
          </a:p>
        </p:txBody>
      </p:sp>
      <p:sp>
        <p:nvSpPr>
          <p:cNvPr id="4" name="Marcador de contenido 3"/>
          <p:cNvSpPr>
            <a:spLocks noGrp="1"/>
          </p:cNvSpPr>
          <p:nvPr>
            <p:ph sz="half" idx="4294967295"/>
          </p:nvPr>
        </p:nvSpPr>
        <p:spPr>
          <a:xfrm>
            <a:off x="904574" y="1841500"/>
            <a:ext cx="8074025" cy="3951288"/>
          </a:xfrm>
          <a:noFill/>
        </p:spPr>
        <p:txBody>
          <a:bodyPr vert="horz" lIns="91440" tIns="45720" rIns="91440" bIns="45720" rtlCol="0">
            <a:normAutofit/>
          </a:bodyPr>
          <a:lstStyle/>
          <a:p>
            <a:pPr marL="0" indent="0">
              <a:buNone/>
            </a:pPr>
            <a:endParaRPr lang="es-CL" sz="2400" dirty="0">
              <a:cs typeface="Myriad Pro"/>
            </a:endParaRPr>
          </a:p>
          <a:p>
            <a:pPr marL="0" indent="0">
              <a:buNone/>
            </a:pPr>
            <a:endParaRPr lang="es-CL" sz="2000" dirty="0">
              <a:cs typeface="Myriad Pro"/>
            </a:endParaRPr>
          </a:p>
        </p:txBody>
      </p:sp>
      <p:sp>
        <p:nvSpPr>
          <p:cNvPr id="20" name="Marcador de texto 5"/>
          <p:cNvSpPr txBox="1">
            <a:spLocks/>
          </p:cNvSpPr>
          <p:nvPr/>
        </p:nvSpPr>
        <p:spPr>
          <a:xfrm>
            <a:off x="1937044" y="1137980"/>
            <a:ext cx="8075240" cy="639762"/>
          </a:xfrm>
          <a:prstGeom prst="rect">
            <a:avLst/>
          </a:prstGeom>
        </p:spPr>
        <p:txBody>
          <a:bodyPr vert="horz" lIns="91440" tIns="45720" rIns="91440" bIns="45720" rtlCol="0" anchor="b">
            <a:normAutofit/>
          </a:bodyPr>
          <a:lstStyle>
            <a:lvl1pPr indent="0" defTabSz="457200">
              <a:spcBef>
                <a:spcPct val="20000"/>
              </a:spcBef>
              <a:buFont typeface="Arial"/>
              <a:buNone/>
              <a:defRPr sz="2400" b="1"/>
            </a:lvl1pPr>
            <a:lvl2pPr indent="0" defTabSz="457200">
              <a:spcBef>
                <a:spcPct val="20000"/>
              </a:spcBef>
              <a:buFont typeface="Arial"/>
              <a:buNone/>
              <a:defRPr sz="2000" b="1"/>
            </a:lvl2pPr>
            <a:lvl3pPr indent="0" defTabSz="457200">
              <a:spcBef>
                <a:spcPct val="20000"/>
              </a:spcBef>
              <a:buFont typeface="Arial"/>
              <a:buNone/>
              <a:defRPr b="1"/>
            </a:lvl3pPr>
            <a:lvl4pPr indent="0" defTabSz="457200">
              <a:spcBef>
                <a:spcPct val="20000"/>
              </a:spcBef>
              <a:buFont typeface="Arial"/>
              <a:buNone/>
              <a:defRPr sz="1600" b="1"/>
            </a:lvl4pPr>
            <a:lvl5pPr indent="0" defTabSz="457200">
              <a:spcBef>
                <a:spcPct val="20000"/>
              </a:spcBef>
              <a:buFont typeface="Arial"/>
              <a:buNone/>
              <a:defRPr sz="1600" b="1"/>
            </a:lvl5pPr>
            <a:lvl6pPr indent="0" defTabSz="457200">
              <a:spcBef>
                <a:spcPct val="20000"/>
              </a:spcBef>
              <a:buFont typeface="Arial"/>
              <a:buNone/>
              <a:defRPr sz="1600" b="1"/>
            </a:lvl6pPr>
            <a:lvl7pPr indent="0" defTabSz="457200">
              <a:spcBef>
                <a:spcPct val="20000"/>
              </a:spcBef>
              <a:buFont typeface="Arial"/>
              <a:buNone/>
              <a:defRPr sz="1600" b="1"/>
            </a:lvl7pPr>
            <a:lvl8pPr indent="0" defTabSz="457200">
              <a:spcBef>
                <a:spcPct val="20000"/>
              </a:spcBef>
              <a:buFont typeface="Arial"/>
              <a:buNone/>
              <a:defRPr sz="1600" b="1"/>
            </a:lvl8pPr>
            <a:lvl9pPr indent="0" defTabSz="457200">
              <a:spcBef>
                <a:spcPct val="20000"/>
              </a:spcBef>
              <a:buFont typeface="Arial"/>
              <a:buNone/>
              <a:defRPr sz="1600" b="1"/>
            </a:lvl9pPr>
          </a:lstStyle>
          <a:p>
            <a:r>
              <a:rPr lang="es-CL" sz="2800" dirty="0"/>
              <a:t>Tipos de software</a:t>
            </a:r>
          </a:p>
        </p:txBody>
      </p:sp>
      <p:sp>
        <p:nvSpPr>
          <p:cNvPr id="21" name="Marcador de contenido 6"/>
          <p:cNvSpPr>
            <a:spLocks noGrp="1"/>
          </p:cNvSpPr>
          <p:nvPr>
            <p:ph type="body" idx="4294967295"/>
          </p:nvPr>
        </p:nvSpPr>
        <p:spPr>
          <a:xfrm>
            <a:off x="540781" y="2165351"/>
            <a:ext cx="6381129" cy="3330882"/>
          </a:xfrm>
        </p:spPr>
        <p:txBody>
          <a:bodyPr>
            <a:normAutofit/>
          </a:bodyPr>
          <a:lstStyle/>
          <a:p>
            <a:pPr marL="857250" lvl="1" indent="-457200"/>
            <a:r>
              <a:rPr lang="es-CL" sz="2000" b="1" dirty="0">
                <a:solidFill>
                  <a:srgbClr val="C00000"/>
                </a:solidFill>
              </a:rPr>
              <a:t>Software de sistemas </a:t>
            </a:r>
            <a:r>
              <a:rPr lang="es-CL" sz="2000" dirty="0"/>
              <a:t>(sirven a otros programas).</a:t>
            </a:r>
          </a:p>
          <a:p>
            <a:pPr marL="857250" lvl="1" indent="-457200"/>
            <a:r>
              <a:rPr lang="es-CL" sz="2000" b="1" dirty="0">
                <a:solidFill>
                  <a:srgbClr val="C00000"/>
                </a:solidFill>
              </a:rPr>
              <a:t>Software de tiempo real </a:t>
            </a:r>
            <a:r>
              <a:rPr lang="es-CL" sz="2000" dirty="0"/>
              <a:t>(controla procesos en tiempo real).</a:t>
            </a:r>
          </a:p>
          <a:p>
            <a:pPr marL="857250" lvl="1" indent="-457200"/>
            <a:r>
              <a:rPr lang="es-CL" sz="2000" b="1" dirty="0">
                <a:solidFill>
                  <a:srgbClr val="C00000"/>
                </a:solidFill>
              </a:rPr>
              <a:t>Software de gestión </a:t>
            </a:r>
            <a:r>
              <a:rPr lang="es-CL" sz="2000" dirty="0"/>
              <a:t>(procesamiento de información general).</a:t>
            </a:r>
          </a:p>
          <a:p>
            <a:pPr marL="857250" lvl="1" indent="-457200"/>
            <a:r>
              <a:rPr lang="es-CL" sz="2000" b="1" dirty="0">
                <a:solidFill>
                  <a:srgbClr val="C00000"/>
                </a:solidFill>
              </a:rPr>
              <a:t>Software de Ingeniería y científico </a:t>
            </a:r>
            <a:r>
              <a:rPr lang="es-CL" sz="2000" dirty="0"/>
              <a:t>(algoritmos manejo de información científica).</a:t>
            </a:r>
          </a:p>
          <a:p>
            <a:pPr marL="857250" lvl="1" indent="-457200"/>
            <a:r>
              <a:rPr lang="es-CL" sz="2000" b="1" dirty="0">
                <a:solidFill>
                  <a:srgbClr val="C00000"/>
                </a:solidFill>
              </a:rPr>
              <a:t>Software empotrado </a:t>
            </a:r>
            <a:r>
              <a:rPr lang="es-CL" sz="2000" dirty="0"/>
              <a:t>(aparece en productos inteligentes).</a:t>
            </a:r>
          </a:p>
          <a:p>
            <a:pPr marL="400050" lvl="1" indent="0">
              <a:buNone/>
            </a:pPr>
            <a:r>
              <a:rPr lang="es-CL" sz="2000" b="1" dirty="0">
                <a:solidFill>
                  <a:srgbClr val="C00000"/>
                </a:solidFill>
              </a:rPr>
              <a:t>¿Existirán otros tipos?¿cuáles? Mencione ejemplos.</a:t>
            </a:r>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pic>
        <p:nvPicPr>
          <p:cNvPr id="5" name="Imagen 4" descr="Imagen en blanco y negro&#10;&#10;Descripción generada automáticamente con confianza media">
            <a:extLst>
              <a:ext uri="{FF2B5EF4-FFF2-40B4-BE49-F238E27FC236}">
                <a16:creationId xmlns:a16="http://schemas.microsoft.com/office/drawing/2014/main" id="{154EC1A7-D512-2A36-809E-38E6BD054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7939" y="1417638"/>
            <a:ext cx="4762500" cy="4762500"/>
          </a:xfrm>
          <a:prstGeom prst="rect">
            <a:avLst/>
          </a:prstGeom>
        </p:spPr>
      </p:pic>
    </p:spTree>
    <p:extLst>
      <p:ext uri="{BB962C8B-B14F-4D97-AF65-F5344CB8AC3E}">
        <p14:creationId xmlns:p14="http://schemas.microsoft.com/office/powerpoint/2010/main" val="430913102"/>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blinds(horizontal)">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linds(horizontal)">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blinds(horizontal)">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blinds(horizontal)">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blinds(horizontal)">
                                      <p:cBhvr>
                                        <p:cTn id="32"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6</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¿Qué es la Ingeniería de Software?</a:t>
            </a:r>
          </a:p>
        </p:txBody>
      </p:sp>
      <p:sp>
        <p:nvSpPr>
          <p:cNvPr id="7" name="Marcador de contenido 6"/>
          <p:cNvSpPr>
            <a:spLocks noGrp="1"/>
          </p:cNvSpPr>
          <p:nvPr>
            <p:ph sz="half" idx="4294967295"/>
          </p:nvPr>
        </p:nvSpPr>
        <p:spPr>
          <a:xfrm>
            <a:off x="904574" y="1841500"/>
            <a:ext cx="8074025" cy="3951288"/>
          </a:xfrm>
        </p:spPr>
        <p:txBody>
          <a:bodyPr>
            <a:normAutofit/>
          </a:bodyPr>
          <a:lstStyle/>
          <a:p>
            <a:pPr marL="857250" lvl="1" indent="-457200"/>
            <a:r>
              <a:rPr lang="es-CL" dirty="0"/>
              <a:t>Una </a:t>
            </a:r>
            <a:r>
              <a:rPr lang="es-CL" b="1" dirty="0">
                <a:solidFill>
                  <a:srgbClr val="C00000"/>
                </a:solidFill>
              </a:rPr>
              <a:t>disciplina de ingeniería </a:t>
            </a:r>
            <a:r>
              <a:rPr lang="es-CL" dirty="0"/>
              <a:t>(aplica teorías, métodos y herramientas).</a:t>
            </a:r>
          </a:p>
          <a:p>
            <a:pPr marL="857250" lvl="1" indent="-457200"/>
            <a:r>
              <a:rPr lang="es-CL" dirty="0"/>
              <a:t>Todos los </a:t>
            </a:r>
            <a:r>
              <a:rPr lang="es-CL" b="1" dirty="0">
                <a:solidFill>
                  <a:srgbClr val="C00000"/>
                </a:solidFill>
              </a:rPr>
              <a:t>aspectos de producción de software</a:t>
            </a:r>
            <a:r>
              <a:rPr lang="es-CL" dirty="0"/>
              <a:t>, es decir, desarrollo y mantención de software; gestión de proyecto, desarrollo de herramientas, métodos, teorías. </a:t>
            </a:r>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pic>
        <p:nvPicPr>
          <p:cNvPr id="8" name="Picture 2">
            <a:extLst>
              <a:ext uri="{FF2B5EF4-FFF2-40B4-BE49-F238E27FC236}">
                <a16:creationId xmlns:a16="http://schemas.microsoft.com/office/drawing/2014/main" id="{9280B35D-1814-3243-B020-3BE6AD2A5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718" y="3952489"/>
            <a:ext cx="3616830" cy="1432640"/>
          </a:xfrm>
          <a:prstGeom prst="rect">
            <a:avLst/>
          </a:prstGeom>
          <a:blipFill dpi="0" rotWithShape="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CuadroTexto 2">
            <a:extLst>
              <a:ext uri="{FF2B5EF4-FFF2-40B4-BE49-F238E27FC236}">
                <a16:creationId xmlns:a16="http://schemas.microsoft.com/office/drawing/2014/main" id="{104FAF34-7856-2445-973A-D247E73F4CCF}"/>
              </a:ext>
            </a:extLst>
          </p:cNvPr>
          <p:cNvSpPr txBox="1"/>
          <p:nvPr/>
        </p:nvSpPr>
        <p:spPr>
          <a:xfrm>
            <a:off x="4119547" y="5469621"/>
            <a:ext cx="4536504" cy="646331"/>
          </a:xfrm>
          <a:prstGeom prst="rect">
            <a:avLst/>
          </a:prstGeom>
          <a:noFill/>
        </p:spPr>
        <p:txBody>
          <a:bodyPr wrap="square" rtlCol="0">
            <a:spAutoFit/>
          </a:bodyPr>
          <a:lstStyle/>
          <a:p>
            <a:pPr algn="ctr"/>
            <a:r>
              <a:rPr lang="es-CL" dirty="0"/>
              <a:t>Capas de la Ingeniería de Software Fuente: (Pressman, 2010)</a:t>
            </a:r>
          </a:p>
        </p:txBody>
      </p:sp>
    </p:spTree>
    <p:extLst>
      <p:ext uri="{BB962C8B-B14F-4D97-AF65-F5344CB8AC3E}">
        <p14:creationId xmlns:p14="http://schemas.microsoft.com/office/powerpoint/2010/main" val="3908890429"/>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7</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7" name="Marcador de contenido 6"/>
          <p:cNvSpPr>
            <a:spLocks noGrp="1"/>
          </p:cNvSpPr>
          <p:nvPr>
            <p:ph sz="half" idx="4294967295"/>
          </p:nvPr>
        </p:nvSpPr>
        <p:spPr>
          <a:xfrm>
            <a:off x="904574" y="1841500"/>
            <a:ext cx="8074025" cy="3951288"/>
          </a:xfrm>
        </p:spPr>
        <p:txBody>
          <a:bodyPr>
            <a:normAutofit/>
          </a:bodyPr>
          <a:lstStyle/>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
        <p:nvSpPr>
          <p:cNvPr id="8" name="Marcador de texto 5">
            <a:extLst>
              <a:ext uri="{FF2B5EF4-FFF2-40B4-BE49-F238E27FC236}">
                <a16:creationId xmlns:a16="http://schemas.microsoft.com/office/drawing/2014/main" id="{6199FB0F-38BC-C343-B33E-8F267B341664}"/>
              </a:ext>
            </a:extLst>
          </p:cNvPr>
          <p:cNvSpPr>
            <a:spLocks noGrp="1"/>
          </p:cNvSpPr>
          <p:nvPr>
            <p:ph type="body" idx="4294967295"/>
          </p:nvPr>
        </p:nvSpPr>
        <p:spPr>
          <a:xfrm>
            <a:off x="904574" y="1065213"/>
            <a:ext cx="8074025" cy="639762"/>
          </a:xfrm>
        </p:spPr>
        <p:txBody>
          <a:bodyPr>
            <a:normAutofit/>
          </a:bodyPr>
          <a:lstStyle/>
          <a:p>
            <a:r>
              <a:rPr lang="es-CL" dirty="0"/>
              <a:t>Actividad</a:t>
            </a:r>
          </a:p>
        </p:txBody>
      </p:sp>
      <p:sp>
        <p:nvSpPr>
          <p:cNvPr id="9" name="Marcador de contenido 6">
            <a:extLst>
              <a:ext uri="{FF2B5EF4-FFF2-40B4-BE49-F238E27FC236}">
                <a16:creationId xmlns:a16="http://schemas.microsoft.com/office/drawing/2014/main" id="{B54E240A-4E16-754D-8A84-063377A9FD3B}"/>
              </a:ext>
            </a:extLst>
          </p:cNvPr>
          <p:cNvSpPr txBox="1">
            <a:spLocks/>
          </p:cNvSpPr>
          <p:nvPr/>
        </p:nvSpPr>
        <p:spPr>
          <a:xfrm>
            <a:off x="739166" y="3054192"/>
            <a:ext cx="11297265" cy="3149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s-ES" sz="2400" dirty="0"/>
              <a:t>En parejas, deberán investigar en la web tres (3) definiciones acerca de Ingeniería de Software y anotarlas.</a:t>
            </a:r>
          </a:p>
          <a:p>
            <a:pPr algn="just"/>
            <a:r>
              <a:rPr lang="es-ES" sz="2400" dirty="0"/>
              <a:t>Luego, uno (1) de los integrantes, deberá compartir una (1) de las tres definiciones escogida por el grupo y anotará por cada definición:</a:t>
            </a:r>
          </a:p>
          <a:p>
            <a:pPr marL="400050" lvl="1" indent="0" algn="just">
              <a:buNone/>
            </a:pPr>
            <a:r>
              <a:rPr lang="es-ES" sz="1800" dirty="0"/>
              <a:t>- Autor o página de donde obtuvo la definición.</a:t>
            </a:r>
          </a:p>
          <a:p>
            <a:pPr marL="685800" lvl="1" algn="just">
              <a:buFontTx/>
              <a:buChar char="-"/>
            </a:pPr>
            <a:r>
              <a:rPr lang="es-ES" sz="1800" dirty="0"/>
              <a:t>Un concepto o palabra clave que les haya llamado la atención en relación con cada definición.</a:t>
            </a:r>
          </a:p>
          <a:p>
            <a:pPr marL="685800" lvl="1" algn="just">
              <a:buFontTx/>
              <a:buChar char="-"/>
            </a:pPr>
            <a:r>
              <a:rPr lang="es-ES" sz="1800" dirty="0"/>
              <a:t>Piensen en un software que conozcan que pudo ser desarrollado considerando alguno de los elementos de la definición.</a:t>
            </a:r>
            <a:endParaRPr lang="es-CL" dirty="0"/>
          </a:p>
          <a:p>
            <a:pPr marL="0" indent="0" algn="just">
              <a:buClr>
                <a:srgbClr val="FF0000"/>
              </a:buClr>
              <a:buNone/>
            </a:pPr>
            <a:endParaRPr lang="es-CL" sz="2400" dirty="0"/>
          </a:p>
          <a:p>
            <a:pPr marL="0" indent="0">
              <a:buClr>
                <a:srgbClr val="FF0000"/>
              </a:buClr>
              <a:buNone/>
            </a:pPr>
            <a:endParaRPr lang="es-CL" sz="2400" dirty="0"/>
          </a:p>
        </p:txBody>
      </p:sp>
      <p:pic>
        <p:nvPicPr>
          <p:cNvPr id="4" name="Imagen 3" descr="Imagen que contiene Forma&#10;&#10;Descripción generada automáticamente">
            <a:extLst>
              <a:ext uri="{FF2B5EF4-FFF2-40B4-BE49-F238E27FC236}">
                <a16:creationId xmlns:a16="http://schemas.microsoft.com/office/drawing/2014/main" id="{22FEBF2E-549E-E1B9-015A-AD6EC6F93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586" y="483933"/>
            <a:ext cx="2570259" cy="2570259"/>
          </a:xfrm>
          <a:prstGeom prst="rect">
            <a:avLst/>
          </a:prstGeom>
        </p:spPr>
      </p:pic>
    </p:spTree>
    <p:extLst>
      <p:ext uri="{BB962C8B-B14F-4D97-AF65-F5344CB8AC3E}">
        <p14:creationId xmlns:p14="http://schemas.microsoft.com/office/powerpoint/2010/main" val="553716221"/>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linds(horizontal)">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blinds(horizontal)">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blinds(horizontal)">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blinds(horizontal)">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8</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Evolución del Software</a:t>
            </a:r>
          </a:p>
        </p:txBody>
      </p:sp>
      <p:pic>
        <p:nvPicPr>
          <p:cNvPr id="8" name="Imagen 7" descr="Evolucion_SW.png">
            <a:extLst>
              <a:ext uri="{FF2B5EF4-FFF2-40B4-BE49-F238E27FC236}">
                <a16:creationId xmlns:a16="http://schemas.microsoft.com/office/drawing/2014/main" id="{ACB87CDB-2E9B-5F4D-98FF-A36C351222C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42570" y="2060105"/>
            <a:ext cx="7813871" cy="4164835"/>
          </a:xfrm>
          <a:prstGeom prst="rect">
            <a:avLst/>
          </a:prstGeom>
        </p:spPr>
      </p:pic>
    </p:spTree>
    <p:extLst>
      <p:ext uri="{BB962C8B-B14F-4D97-AF65-F5344CB8AC3E}">
        <p14:creationId xmlns:p14="http://schemas.microsoft.com/office/powerpoint/2010/main" val="3164509645"/>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23"/>
          </p:nvPr>
        </p:nvSpPr>
        <p:spPr/>
        <p:txBody>
          <a:bodyPr/>
          <a:lstStyle/>
          <a:p>
            <a:fld id="{B5A2EC0E-1F74-468B-A495-8655442243ED}" type="slidenum">
              <a:rPr lang="es-CL" smtClean="0"/>
              <a:pPr/>
              <a:t>9</a:t>
            </a:fld>
            <a:endParaRPr lang="es-CL"/>
          </a:p>
        </p:txBody>
      </p:sp>
      <p:sp>
        <p:nvSpPr>
          <p:cNvPr id="2" name="Título 1"/>
          <p:cNvSpPr>
            <a:spLocks noGrp="1"/>
          </p:cNvSpPr>
          <p:nvPr>
            <p:ph type="title" idx="4294967295"/>
          </p:nvPr>
        </p:nvSpPr>
        <p:spPr>
          <a:xfrm>
            <a:off x="904574" y="274638"/>
            <a:ext cx="5483225" cy="1143000"/>
          </a:xfrm>
        </p:spPr>
        <p:txBody>
          <a:bodyPr vert="horz" lIns="91440" tIns="45720" rIns="91440" bIns="45720" rtlCol="0" anchor="ctr">
            <a:noAutofit/>
          </a:bodyPr>
          <a:lstStyle/>
          <a:p>
            <a:r>
              <a:rPr lang="es-CL" sz="3600" b="1" dirty="0"/>
              <a:t>Desarrollo</a:t>
            </a:r>
          </a:p>
        </p:txBody>
      </p:sp>
      <p:sp>
        <p:nvSpPr>
          <p:cNvPr id="6" name="Marcador de texto 5"/>
          <p:cNvSpPr>
            <a:spLocks noGrp="1"/>
          </p:cNvSpPr>
          <p:nvPr>
            <p:ph type="body" idx="4294967295"/>
          </p:nvPr>
        </p:nvSpPr>
        <p:spPr>
          <a:xfrm>
            <a:off x="904574" y="1065213"/>
            <a:ext cx="8074025" cy="639762"/>
          </a:xfrm>
        </p:spPr>
        <p:txBody>
          <a:bodyPr/>
          <a:lstStyle/>
          <a:p>
            <a:r>
              <a:rPr lang="es-CL" dirty="0"/>
              <a:t>Evolución del Software</a:t>
            </a:r>
          </a:p>
        </p:txBody>
      </p:sp>
      <p:sp>
        <p:nvSpPr>
          <p:cNvPr id="7" name="Marcador de contenido 6"/>
          <p:cNvSpPr>
            <a:spLocks noGrp="1"/>
          </p:cNvSpPr>
          <p:nvPr>
            <p:ph sz="half" idx="4294967295"/>
          </p:nvPr>
        </p:nvSpPr>
        <p:spPr>
          <a:xfrm>
            <a:off x="904574" y="1841500"/>
            <a:ext cx="8074025" cy="3951288"/>
          </a:xfrm>
        </p:spPr>
        <p:txBody>
          <a:bodyPr numCol="2">
            <a:normAutofit fontScale="92500" lnSpcReduction="20000"/>
          </a:bodyPr>
          <a:lstStyle/>
          <a:p>
            <a:pPr marL="857250" lvl="1" indent="-457200"/>
            <a:r>
              <a:rPr lang="es-CL" sz="2600" b="1" dirty="0"/>
              <a:t>1ª Era 	</a:t>
            </a:r>
            <a:endParaRPr lang="es-CL" sz="2600" dirty="0"/>
          </a:p>
          <a:p>
            <a:pPr marL="1257300" lvl="2" indent="-457200"/>
            <a:r>
              <a:rPr lang="es-CL" sz="2200" dirty="0"/>
              <a:t>Sistemas </a:t>
            </a:r>
            <a:r>
              <a:rPr lang="es-CL" sz="2200" dirty="0" err="1"/>
              <a:t>Batch</a:t>
            </a:r>
            <a:endParaRPr lang="es-CL" sz="2200" dirty="0"/>
          </a:p>
          <a:p>
            <a:pPr marL="1257300" lvl="2" indent="-457200"/>
            <a:r>
              <a:rPr lang="es-CL" sz="2200" dirty="0"/>
              <a:t>Desarrollos a medida.</a:t>
            </a:r>
          </a:p>
          <a:p>
            <a:pPr marL="857250" lvl="1" indent="-457200"/>
            <a:r>
              <a:rPr lang="es-CL" sz="2600" b="1" dirty="0"/>
              <a:t>2ª Era</a:t>
            </a:r>
          </a:p>
          <a:p>
            <a:pPr marL="1257300" lvl="2" indent="-457200"/>
            <a:r>
              <a:rPr lang="es-CL" sz="2200" dirty="0"/>
              <a:t>Sistemas multiusuario</a:t>
            </a:r>
          </a:p>
          <a:p>
            <a:pPr marL="1257300" lvl="2" indent="-457200"/>
            <a:r>
              <a:rPr lang="es-CL" sz="2200" dirty="0"/>
              <a:t>Tiempo real</a:t>
            </a:r>
          </a:p>
          <a:p>
            <a:pPr marL="1257300" lvl="2" indent="-457200"/>
            <a:r>
              <a:rPr lang="es-CL" sz="2200" dirty="0"/>
              <a:t>Software como producto.</a:t>
            </a:r>
          </a:p>
          <a:p>
            <a:pPr marL="857250" lvl="1" indent="-457200"/>
            <a:r>
              <a:rPr lang="es-CL" sz="2600" b="1" dirty="0"/>
              <a:t>3ª Era</a:t>
            </a:r>
          </a:p>
          <a:p>
            <a:pPr marL="1257300" lvl="2" indent="-457200"/>
            <a:r>
              <a:rPr lang="es-CL" sz="1800" dirty="0"/>
              <a:t>Sistemas distribuidos.</a:t>
            </a:r>
          </a:p>
          <a:p>
            <a:pPr marL="1257300" lvl="2" indent="-457200"/>
            <a:r>
              <a:rPr lang="es-CL" sz="1800" dirty="0"/>
              <a:t>Impacto en el consumo.</a:t>
            </a:r>
          </a:p>
          <a:p>
            <a:pPr marL="857250" lvl="1" indent="-457200"/>
            <a:endParaRPr lang="es-CL" sz="2200" dirty="0"/>
          </a:p>
          <a:p>
            <a:pPr marL="857250" lvl="1" indent="-457200"/>
            <a:endParaRPr lang="es-CL" sz="2200" dirty="0"/>
          </a:p>
          <a:p>
            <a:pPr marL="857250" lvl="1" indent="-457200"/>
            <a:endParaRPr lang="es-CL" sz="2200" dirty="0"/>
          </a:p>
          <a:p>
            <a:pPr marL="857250" lvl="1" indent="-457200"/>
            <a:r>
              <a:rPr lang="es-CL" b="1" dirty="0"/>
              <a:t>4ª Era</a:t>
            </a:r>
          </a:p>
          <a:p>
            <a:pPr marL="1257300" lvl="2" indent="-457200"/>
            <a:r>
              <a:rPr lang="es-CL" sz="2100" dirty="0"/>
              <a:t>Potentes sistemas sobremesa</a:t>
            </a:r>
          </a:p>
          <a:p>
            <a:pPr marL="1257300" lvl="2" indent="-457200"/>
            <a:r>
              <a:rPr lang="es-CL" sz="2100" dirty="0"/>
              <a:t>Sistemas expertos.</a:t>
            </a:r>
          </a:p>
          <a:p>
            <a:pPr marL="1257300" lvl="2" indent="-457200"/>
            <a:r>
              <a:rPr lang="es-CL" sz="2100" dirty="0"/>
              <a:t>Tecnología orientada a objetos.</a:t>
            </a:r>
          </a:p>
          <a:p>
            <a:pPr marL="1257300" lvl="2" indent="-457200"/>
            <a:r>
              <a:rPr lang="es-CL" sz="2100" dirty="0"/>
              <a:t>Computación paralela.</a:t>
            </a:r>
          </a:p>
          <a:p>
            <a:pPr marL="857250" lvl="1" indent="-457200"/>
            <a:r>
              <a:rPr lang="es-CL" b="1" dirty="0"/>
              <a:t>5ª Era</a:t>
            </a:r>
          </a:p>
          <a:p>
            <a:pPr marL="1257300" lvl="2" indent="-457200"/>
            <a:r>
              <a:rPr lang="es-CL" sz="2100" dirty="0"/>
              <a:t>IoT, Realidad Aumentada, IA.</a:t>
            </a:r>
          </a:p>
          <a:p>
            <a:pPr marL="1257300" lvl="2" indent="-457200"/>
            <a:endParaRPr lang="es-CL" dirty="0"/>
          </a:p>
          <a:p>
            <a:pPr algn="just">
              <a:buClr>
                <a:srgbClr val="FF0000"/>
              </a:buClr>
            </a:pPr>
            <a:endParaRPr lang="es-CL" sz="2200" dirty="0"/>
          </a:p>
          <a:p>
            <a:pPr algn="just">
              <a:buClr>
                <a:srgbClr val="FF0000"/>
              </a:buClr>
            </a:pPr>
            <a:endParaRPr lang="es-CL" sz="2200" dirty="0"/>
          </a:p>
          <a:p>
            <a:pPr algn="just">
              <a:buClr>
                <a:srgbClr val="FF0000"/>
              </a:buClr>
            </a:pPr>
            <a:endParaRPr lang="es-CL" sz="2200" dirty="0"/>
          </a:p>
        </p:txBody>
      </p:sp>
    </p:spTree>
    <p:extLst>
      <p:ext uri="{BB962C8B-B14F-4D97-AF65-F5344CB8AC3E}">
        <p14:creationId xmlns:p14="http://schemas.microsoft.com/office/powerpoint/2010/main" val="3128846798"/>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linds(horizontal)">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blinds(horizontal)">
                                      <p:cBhvr>
                                        <p:cTn id="18" dur="500"/>
                                        <p:tgtEl>
                                          <p:spTgt spid="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blinds(horizontal)">
                                      <p:cBhvr>
                                        <p:cTn id="21" dur="500"/>
                                        <p:tgtEl>
                                          <p:spTgt spid="7">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blinds(horizontal)">
                                      <p:cBhvr>
                                        <p:cTn id="24" dur="500"/>
                                        <p:tgtEl>
                                          <p:spTgt spid="7">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blinds(horizontal)">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blinds(horizontal)">
                                      <p:cBhvr>
                                        <p:cTn id="32" dur="500"/>
                                        <p:tgtEl>
                                          <p:spTgt spid="7">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blinds(horizontal)">
                                      <p:cBhvr>
                                        <p:cTn id="35" dur="500"/>
                                        <p:tgtEl>
                                          <p:spTgt spid="7">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blinds(horizontal)">
                                      <p:cBhvr>
                                        <p:cTn id="38" dur="500"/>
                                        <p:tgtEl>
                                          <p:spTgt spid="7">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animEffect transition="in" filter="blinds(horizontal)">
                                      <p:cBhvr>
                                        <p:cTn id="43" dur="500"/>
                                        <p:tgtEl>
                                          <p:spTgt spid="7">
                                            <p:txEl>
                                              <p:pRg st="13" end="13"/>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7">
                                            <p:txEl>
                                              <p:pRg st="14" end="14"/>
                                            </p:txEl>
                                          </p:spTgt>
                                        </p:tgtEl>
                                        <p:attrNameLst>
                                          <p:attrName>style.visibility</p:attrName>
                                        </p:attrNameLst>
                                      </p:cBhvr>
                                      <p:to>
                                        <p:strVal val="visible"/>
                                      </p:to>
                                    </p:set>
                                    <p:animEffect transition="in" filter="blinds(horizontal)">
                                      <p:cBhvr>
                                        <p:cTn id="46" dur="500"/>
                                        <p:tgtEl>
                                          <p:spTgt spid="7">
                                            <p:txEl>
                                              <p:pRg st="14" end="14"/>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7">
                                            <p:txEl>
                                              <p:pRg st="15" end="15"/>
                                            </p:txEl>
                                          </p:spTgt>
                                        </p:tgtEl>
                                        <p:attrNameLst>
                                          <p:attrName>style.visibility</p:attrName>
                                        </p:attrNameLst>
                                      </p:cBhvr>
                                      <p:to>
                                        <p:strVal val="visible"/>
                                      </p:to>
                                    </p:set>
                                    <p:animEffect transition="in" filter="blinds(horizontal)">
                                      <p:cBhvr>
                                        <p:cTn id="49" dur="500"/>
                                        <p:tgtEl>
                                          <p:spTgt spid="7">
                                            <p:txEl>
                                              <p:pRg st="15" end="15"/>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7">
                                            <p:txEl>
                                              <p:pRg st="16" end="16"/>
                                            </p:txEl>
                                          </p:spTgt>
                                        </p:tgtEl>
                                        <p:attrNameLst>
                                          <p:attrName>style.visibility</p:attrName>
                                        </p:attrNameLst>
                                      </p:cBhvr>
                                      <p:to>
                                        <p:strVal val="visible"/>
                                      </p:to>
                                    </p:set>
                                    <p:animEffect transition="in" filter="blinds(horizontal)">
                                      <p:cBhvr>
                                        <p:cTn id="52" dur="500"/>
                                        <p:tgtEl>
                                          <p:spTgt spid="7">
                                            <p:txEl>
                                              <p:pRg st="16" end="16"/>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animEffect transition="in" filter="blinds(horizontal)">
                                      <p:cBhvr>
                                        <p:cTn id="55" dur="500"/>
                                        <p:tgtEl>
                                          <p:spTgt spid="7">
                                            <p:txEl>
                                              <p:pRg st="17" end="1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7">
                                            <p:txEl>
                                              <p:pRg st="18" end="18"/>
                                            </p:txEl>
                                          </p:spTgt>
                                        </p:tgtEl>
                                        <p:attrNameLst>
                                          <p:attrName>style.visibility</p:attrName>
                                        </p:attrNameLst>
                                      </p:cBhvr>
                                      <p:to>
                                        <p:strVal val="visible"/>
                                      </p:to>
                                    </p:set>
                                    <p:animEffect transition="in" filter="blinds(horizontal)">
                                      <p:cBhvr>
                                        <p:cTn id="60" dur="500"/>
                                        <p:tgtEl>
                                          <p:spTgt spid="7">
                                            <p:txEl>
                                              <p:pRg st="18" end="18"/>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7">
                                            <p:txEl>
                                              <p:pRg st="19" end="19"/>
                                            </p:txEl>
                                          </p:spTgt>
                                        </p:tgtEl>
                                        <p:attrNameLst>
                                          <p:attrName>style.visibility</p:attrName>
                                        </p:attrNameLst>
                                      </p:cBhvr>
                                      <p:to>
                                        <p:strVal val="visible"/>
                                      </p:to>
                                    </p:set>
                                    <p:animEffect transition="in" filter="blinds(horizontal)">
                                      <p:cBhvr>
                                        <p:cTn id="63" dur="500"/>
                                        <p:tgtEl>
                                          <p:spTgt spid="7">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TotalTime>
  <Words>2635</Words>
  <Application>Microsoft Office PowerPoint</Application>
  <PresentationFormat>Panorámica</PresentationFormat>
  <Paragraphs>392</Paragraphs>
  <Slides>35</Slides>
  <Notes>33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35</vt:i4>
      </vt:variant>
    </vt:vector>
  </HeadingPairs>
  <TitlesOfParts>
    <vt:vector size="44" baseType="lpstr">
      <vt:lpstr>Arial</vt:lpstr>
      <vt:lpstr>Bellota Text</vt:lpstr>
      <vt:lpstr>Calibri</vt:lpstr>
      <vt:lpstr>Calibri Light</vt:lpstr>
      <vt:lpstr>Courier New</vt:lpstr>
      <vt:lpstr>Fira Sans Extra Condensed</vt:lpstr>
      <vt:lpstr>Times New Roman</vt:lpstr>
      <vt:lpstr>Wingdings</vt:lpstr>
      <vt:lpstr>Tema de Office</vt:lpstr>
      <vt:lpstr>Ingeniería de software I</vt:lpstr>
      <vt:lpstr>Inicio de la clase</vt:lpstr>
      <vt:lpstr>Inicio</vt:lpstr>
      <vt:lpstr>Inicio</vt:lpstr>
      <vt:lpstr>Inicio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Desarrollo</vt:lpstr>
      <vt:lpstr>Presentación de PowerPoint</vt:lpstr>
      <vt:lpstr>Presentación de PowerPoint</vt:lpstr>
      <vt:lpstr>Ingeniería de software 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Operativos</dc:title>
  <dc:creator>CRISTOFHER ANDRES ROJAS ROJAS</dc:creator>
  <cp:lastModifiedBy>Cristofher Rojas</cp:lastModifiedBy>
  <cp:revision>21</cp:revision>
  <dcterms:created xsi:type="dcterms:W3CDTF">2022-08-18T02:12:21Z</dcterms:created>
  <dcterms:modified xsi:type="dcterms:W3CDTF">2022-08-19T06:29:33Z</dcterms:modified>
</cp:coreProperties>
</file>